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Abadi</a:t>
            </a:r>
          </a:p>
          <a:p>
            <a:r>
              <a:rPr lang="en-US" dirty="0" smtClean="0"/>
              <a:t>Yale University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716819" cy="1793167"/>
          </a:xfrm>
        </p:spPr>
        <p:txBody>
          <a:bodyPr/>
          <a:lstStyle/>
          <a:p>
            <a:r>
              <a:rPr lang="en-US" dirty="0" smtClean="0"/>
              <a:t>Big Data and the Database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Big Data phenomenon is the best thing that could have happened to the database community</a:t>
            </a:r>
          </a:p>
          <a:p>
            <a:r>
              <a:rPr lang="en-US" dirty="0" smtClean="0"/>
              <a:t>Despite other definitions related to ‘3 </a:t>
            </a:r>
            <a:r>
              <a:rPr lang="en-US" dirty="0" smtClean="0"/>
              <a:t>Vs’ --- Big Data means BIG Data</a:t>
            </a:r>
          </a:p>
          <a:p>
            <a:pPr lvl="1"/>
            <a:r>
              <a:rPr lang="en-US" dirty="0" smtClean="0"/>
              <a:t>Which means we need scalable database systems</a:t>
            </a:r>
          </a:p>
          <a:p>
            <a:r>
              <a:rPr lang="en-US" dirty="0" smtClean="0"/>
              <a:t>Still two main components of Big Data</a:t>
            </a:r>
          </a:p>
          <a:p>
            <a:pPr lvl="1"/>
            <a:r>
              <a:rPr lang="en-US" dirty="0" smtClean="0"/>
              <a:t>Performing data analysis at scale</a:t>
            </a:r>
          </a:p>
          <a:p>
            <a:pPr lvl="1"/>
            <a:r>
              <a:rPr lang="en-US" dirty="0" smtClean="0"/>
              <a:t>Performing requests on data at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Data Analysis at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Database community has won the battle </a:t>
            </a:r>
          </a:p>
          <a:p>
            <a:pPr lvl="1"/>
            <a:r>
              <a:rPr lang="en-US" dirty="0" smtClean="0"/>
              <a:t>Some thought that MapReduce might replace traditional database technology as the primary means to perform analysis at scale</a:t>
            </a:r>
          </a:p>
          <a:p>
            <a:pPr lvl="1"/>
            <a:r>
              <a:rPr lang="en-US" dirty="0" smtClean="0"/>
              <a:t>Just about every MapReduce vendor has abandoned this goal</a:t>
            </a:r>
          </a:p>
          <a:p>
            <a:pPr lvl="1"/>
            <a:r>
              <a:rPr lang="en-US" dirty="0" err="1" smtClean="0"/>
              <a:t>Hadapt</a:t>
            </a:r>
            <a:r>
              <a:rPr lang="en-US" dirty="0" smtClean="0"/>
              <a:t>, Impala, </a:t>
            </a:r>
            <a:r>
              <a:rPr lang="en-US" dirty="0" err="1" smtClean="0"/>
              <a:t>Tez</a:t>
            </a:r>
            <a:r>
              <a:rPr lang="en-US" dirty="0" smtClean="0"/>
              <a:t>, and several others are in a race to see who can add the most traditional database execution technology to Hadoop fastest</a:t>
            </a:r>
          </a:p>
          <a:p>
            <a:pPr lvl="1"/>
            <a:r>
              <a:rPr lang="en-US" dirty="0" smtClean="0"/>
              <a:t>Everyone is going in the direction of cost-based optimizers, traditional database operators, and push-based query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Requests on Data at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database community is losing the battle</a:t>
            </a:r>
          </a:p>
          <a:p>
            <a:pPr lvl="1"/>
            <a:r>
              <a:rPr lang="en-US" dirty="0" err="1" smtClean="0"/>
              <a:t>NoSQL</a:t>
            </a:r>
            <a:r>
              <a:rPr lang="en-US" dirty="0" smtClean="0"/>
              <a:t> systems still have very little traditional database technology inside (despite adding SQL interfaces)</a:t>
            </a:r>
          </a:p>
          <a:p>
            <a:pPr lvl="1"/>
            <a:r>
              <a:rPr lang="en-US" dirty="0" smtClean="0"/>
              <a:t>No race to add DB technology --- why?</a:t>
            </a:r>
          </a:p>
          <a:p>
            <a:pPr lvl="2"/>
            <a:r>
              <a:rPr lang="en-US" dirty="0" smtClean="0"/>
              <a:t>Don’t blame CAP --- CAP is only relevant when there’s a network partition</a:t>
            </a:r>
          </a:p>
          <a:p>
            <a:pPr lvl="2"/>
            <a:r>
              <a:rPr lang="en-US" dirty="0" smtClean="0"/>
              <a:t>We never figured out how to do ACID and active replication </a:t>
            </a:r>
            <a:r>
              <a:rPr lang="en-US" smtClean="0"/>
              <a:t>at </a:t>
            </a:r>
            <a:r>
              <a:rPr lang="en-US" smtClean="0"/>
              <a:t>scale</a:t>
            </a:r>
          </a:p>
          <a:p>
            <a:pPr lvl="3"/>
            <a:r>
              <a:rPr lang="en-US" smtClean="0"/>
              <a:t>Many </a:t>
            </a:r>
            <a:r>
              <a:rPr lang="en-US" dirty="0" smtClean="0"/>
              <a:t>new proposals make simplifying assumptions in order to handle scale</a:t>
            </a:r>
          </a:p>
          <a:p>
            <a:pPr lvl="1"/>
            <a:r>
              <a:rPr lang="en-US" dirty="0" smtClean="0"/>
              <a:t>It’s been 30 years ---- why can’t we build a distributed database that can handle distributed transactions over actively replicated data at scale?</a:t>
            </a:r>
          </a:p>
        </p:txBody>
      </p:sp>
    </p:spTree>
    <p:extLst>
      <p:ext uri="{BB962C8B-B14F-4D97-AF65-F5344CB8AC3E}">
        <p14:creationId xmlns:p14="http://schemas.microsoft.com/office/powerpoint/2010/main" val="298151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250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Big Data and the Database Community</vt:lpstr>
      <vt:lpstr>Big Data</vt:lpstr>
      <vt:lpstr>Performing Data Analysis at Scale</vt:lpstr>
      <vt:lpstr>Performing Requests on Data at Scale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and the Database Community</dc:title>
  <dc:creator>Daniel Abadi</dc:creator>
  <cp:lastModifiedBy>Daniel Abadi</cp:lastModifiedBy>
  <cp:revision>4</cp:revision>
  <dcterms:created xsi:type="dcterms:W3CDTF">2013-10-14T01:45:26Z</dcterms:created>
  <dcterms:modified xsi:type="dcterms:W3CDTF">2013-10-18T01:17:14Z</dcterms:modified>
</cp:coreProperties>
</file>