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9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0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8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7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8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4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5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5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B616-98FF-42F3-90B4-B52175AC969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B8DC-2E83-4800-A03C-B59CA715D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7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 Problem </a:t>
            </a:r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Phil Bernstein</a:t>
            </a:r>
          </a:p>
          <a:p>
            <a:r>
              <a:rPr lang="en-US" sz="3600" dirty="0" smtClean="0"/>
              <a:t>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3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690688"/>
            <a:ext cx="10515600" cy="4868863"/>
          </a:xfrm>
        </p:spPr>
        <p:txBody>
          <a:bodyPr/>
          <a:lstStyle/>
          <a:p>
            <a:r>
              <a:rPr lang="en-US" dirty="0" smtClean="0"/>
              <a:t>Ad </a:t>
            </a:r>
            <a:r>
              <a:rPr lang="en-US" dirty="0"/>
              <a:t>hoc querying of non-integrated databases.</a:t>
            </a:r>
          </a:p>
          <a:p>
            <a:r>
              <a:rPr lang="en-US" dirty="0" smtClean="0"/>
              <a:t>Database as a service. </a:t>
            </a:r>
          </a:p>
          <a:p>
            <a:r>
              <a:rPr lang="en-US" dirty="0" smtClean="0"/>
              <a:t>Hardware/software co-design</a:t>
            </a:r>
          </a:p>
          <a:p>
            <a:r>
              <a:rPr lang="en-US" dirty="0" smtClean="0"/>
              <a:t>Dealing with the tidal wave of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5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hoc querying of non-integrated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6" y="1493930"/>
            <a:ext cx="11452413" cy="4987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Enterprise data sources: data warehouses, SQL databases, key-value stores, spreadsheets, SharePoint sites, event </a:t>
            </a:r>
            <a:r>
              <a:rPr lang="en-US" dirty="0"/>
              <a:t>l</a:t>
            </a:r>
            <a:r>
              <a:rPr lang="en-US" dirty="0" smtClean="0"/>
              <a:t>ogs</a:t>
            </a:r>
            <a:r>
              <a:rPr lang="en-US" dirty="0" smtClean="0"/>
              <a:t>, internet sites, etc.</a:t>
            </a:r>
          </a:p>
          <a:p>
            <a:r>
              <a:rPr lang="en-US" dirty="0" smtClean="0"/>
              <a:t>To answer a given business question, many of these sources may be relevant</a:t>
            </a:r>
          </a:p>
          <a:p>
            <a:pPr lvl="1"/>
            <a:r>
              <a:rPr lang="en-US" dirty="0" smtClean="0"/>
              <a:t>Top </a:t>
            </a:r>
            <a:r>
              <a:rPr lang="en-US" dirty="0"/>
              <a:t>10 </a:t>
            </a:r>
            <a:r>
              <a:rPr lang="en-US" dirty="0" smtClean="0"/>
              <a:t>product improvements that </a:t>
            </a:r>
            <a:r>
              <a:rPr lang="en-US" dirty="0"/>
              <a:t>would most please my top 25 customers. </a:t>
            </a:r>
            <a:endParaRPr lang="en-US" dirty="0" smtClean="0"/>
          </a:p>
          <a:p>
            <a:pPr lvl="1"/>
            <a:r>
              <a:rPr lang="en-US" dirty="0" smtClean="0"/>
              <a:t>Requires </a:t>
            </a:r>
            <a:r>
              <a:rPr lang="en-US" dirty="0"/>
              <a:t>looking at call center logs, blogs, product marketing input, search logs on the company's support website, etc.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Today</a:t>
            </a:r>
            <a:r>
              <a:rPr lang="en-US" dirty="0" smtClean="0"/>
              <a:t>, </a:t>
            </a:r>
            <a:r>
              <a:rPr lang="en-US" dirty="0" smtClean="0"/>
              <a:t>this is </a:t>
            </a:r>
            <a:r>
              <a:rPr lang="en-US" dirty="0" smtClean="0"/>
              <a:t>much too </a:t>
            </a:r>
            <a:r>
              <a:rPr lang="en-US" dirty="0"/>
              <a:t>time-consuming for a data analyst </a:t>
            </a:r>
            <a:r>
              <a:rPr lang="en-US" dirty="0" smtClean="0"/>
              <a:t>to </a:t>
            </a:r>
            <a:r>
              <a:rPr lang="en-US" dirty="0" smtClean="0"/>
              <a:t>figure </a:t>
            </a:r>
            <a:r>
              <a:rPr lang="en-US" dirty="0" smtClean="0"/>
              <a:t>out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We </a:t>
            </a:r>
            <a:r>
              <a:rPr lang="en-US" dirty="0" smtClean="0"/>
              <a:t>need </a:t>
            </a:r>
            <a:r>
              <a:rPr lang="en-US" dirty="0" smtClean="0"/>
              <a:t>better </a:t>
            </a:r>
            <a:r>
              <a:rPr lang="en-US" dirty="0" smtClean="0"/>
              <a:t>tools for data discovery, data profiling, deriving relationships and other semantics, dealing with dirty data, and formulating queries.</a:t>
            </a:r>
          </a:p>
          <a:p>
            <a:pPr lvl="1"/>
            <a:r>
              <a:rPr lang="en-US" dirty="0" smtClean="0"/>
              <a:t>We have components technologies. Why is it still so hard?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7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r>
              <a:rPr lang="en-US" dirty="0" smtClean="0"/>
              <a:t>Database as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422400"/>
            <a:ext cx="10909300" cy="47545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For a large fraction of users, a database will be a service.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are the best forms for this to take?</a:t>
            </a:r>
          </a:p>
          <a:p>
            <a:r>
              <a:rPr lang="en-US" dirty="0" smtClean="0"/>
              <a:t>How best to support multi-tenancy?</a:t>
            </a:r>
          </a:p>
          <a:p>
            <a:pPr lvl="1"/>
            <a:r>
              <a:rPr lang="en-US" dirty="0" smtClean="0"/>
              <a:t>Resource governance within a VM or across VM’s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Multi-tenants within a database (e.g., tenant-specific query </a:t>
            </a:r>
            <a:r>
              <a:rPr lang="en-US" dirty="0" smtClean="0"/>
              <a:t>processing, schema diversity and evolution, and security)</a:t>
            </a:r>
            <a:endParaRPr lang="en-US" dirty="0" smtClean="0"/>
          </a:p>
          <a:p>
            <a:r>
              <a:rPr lang="en-US" dirty="0" smtClean="0"/>
              <a:t>Minimize labor in </a:t>
            </a:r>
            <a:r>
              <a:rPr lang="en-US" dirty="0"/>
              <a:t>k</a:t>
            </a:r>
            <a:r>
              <a:rPr lang="en-US" dirty="0" smtClean="0"/>
              <a:t>eeping the service up</a:t>
            </a:r>
          </a:p>
          <a:p>
            <a:pPr lvl="1"/>
            <a:r>
              <a:rPr lang="en-US" dirty="0" smtClean="0"/>
              <a:t>What to measure? How to use the data?</a:t>
            </a:r>
          </a:p>
          <a:p>
            <a:pPr lvl="1"/>
            <a:r>
              <a:rPr lang="en-US" dirty="0" smtClean="0"/>
              <a:t>Fast root-cause analysis of problems.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4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Software/Hardware Co-Design for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4" y="1616076"/>
            <a:ext cx="10869706" cy="4844116"/>
          </a:xfrm>
        </p:spPr>
        <p:txBody>
          <a:bodyPr/>
          <a:lstStyle/>
          <a:p>
            <a:r>
              <a:rPr lang="en-US" dirty="0" smtClean="0"/>
              <a:t>Trends that are driving hardware innovation for databases</a:t>
            </a:r>
          </a:p>
          <a:p>
            <a:pPr lvl="1"/>
            <a:r>
              <a:rPr lang="en-US" dirty="0" smtClean="0"/>
              <a:t>Limited improvements in single-threaded performance</a:t>
            </a:r>
          </a:p>
          <a:p>
            <a:pPr lvl="1"/>
            <a:r>
              <a:rPr lang="en-US" dirty="0" smtClean="0"/>
              <a:t>Custom hardware development by cloud providers</a:t>
            </a:r>
          </a:p>
          <a:p>
            <a:pPr lvl="1"/>
            <a:r>
              <a:rPr lang="en-US" dirty="0" smtClean="0"/>
              <a:t>Popularity of database appliances</a:t>
            </a:r>
          </a:p>
          <a:p>
            <a:pPr lvl="1"/>
            <a:endParaRPr lang="en-US" dirty="0"/>
          </a:p>
          <a:p>
            <a:r>
              <a:rPr lang="en-US" dirty="0" smtClean="0"/>
              <a:t>Areas that could benefit from custom hardware</a:t>
            </a:r>
          </a:p>
          <a:p>
            <a:pPr lvl="1"/>
            <a:r>
              <a:rPr lang="en-US" dirty="0" smtClean="0"/>
              <a:t>Transaction processing, encryption, query execution</a:t>
            </a:r>
          </a:p>
          <a:p>
            <a:pPr lvl="1"/>
            <a:endParaRPr lang="en-US" dirty="0"/>
          </a:p>
          <a:p>
            <a:r>
              <a:rPr lang="en-US" dirty="0" smtClean="0"/>
              <a:t>Hardware technology that’s worth considering</a:t>
            </a:r>
          </a:p>
          <a:p>
            <a:pPr lvl="1"/>
            <a:r>
              <a:rPr lang="en-US" dirty="0" smtClean="0"/>
              <a:t>Transactional memory, fast datacenter networks, GPU’s, FPGA’s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1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the Tidal Wave of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of things, mobile phones, massive on-line games,</a:t>
            </a:r>
            <a:br>
              <a:rPr lang="en-US" dirty="0" smtClean="0"/>
            </a:br>
            <a:r>
              <a:rPr lang="en-US" dirty="0" smtClean="0"/>
              <a:t>telemetry from industrial systems </a:t>
            </a:r>
          </a:p>
          <a:p>
            <a:r>
              <a:rPr lang="en-US" dirty="0" smtClean="0"/>
              <a:t>The scenario: </a:t>
            </a:r>
          </a:p>
          <a:p>
            <a:pPr lvl="1"/>
            <a:r>
              <a:rPr lang="en-US" dirty="0" smtClean="0"/>
              <a:t>Process some as a virtual world of objects</a:t>
            </a:r>
          </a:p>
          <a:p>
            <a:pPr lvl="1"/>
            <a:r>
              <a:rPr lang="en-US" dirty="0" smtClean="0"/>
              <a:t>Process some as streams</a:t>
            </a:r>
          </a:p>
          <a:p>
            <a:pPr lvl="1"/>
            <a:r>
              <a:rPr lang="en-US" dirty="0" smtClean="0"/>
              <a:t>Save data for later, off-line analysis</a:t>
            </a:r>
          </a:p>
          <a:p>
            <a:pPr lvl="1"/>
            <a:endParaRPr lang="en-US" dirty="0"/>
          </a:p>
          <a:p>
            <a:r>
              <a:rPr lang="en-US" dirty="0" smtClean="0"/>
              <a:t>Problems – programming model, scalability, fault tolerance, security,</a:t>
            </a:r>
            <a:br>
              <a:rPr lang="en-US" dirty="0" smtClean="0"/>
            </a:br>
            <a:r>
              <a:rPr lang="en-US" dirty="0" smtClean="0"/>
              <a:t>geo-distribution,  …</a:t>
            </a:r>
          </a:p>
        </p:txBody>
      </p:sp>
    </p:spTree>
    <p:extLst>
      <p:ext uri="{BB962C8B-B14F-4D97-AF65-F5344CB8AC3E}">
        <p14:creationId xmlns:p14="http://schemas.microsoft.com/office/powerpoint/2010/main" val="3512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323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Four Problem Areas</vt:lpstr>
      <vt:lpstr>List of Problems</vt:lpstr>
      <vt:lpstr>Ad hoc querying of non-integrated data</vt:lpstr>
      <vt:lpstr>Database as a Service</vt:lpstr>
      <vt:lpstr>Software/Hardware Co-Design for Databases</vt:lpstr>
      <vt:lpstr>Dealing with the Tidal Wave of Data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Bernstein</dc:creator>
  <cp:lastModifiedBy>Phil Bernstein</cp:lastModifiedBy>
  <cp:revision>21</cp:revision>
  <dcterms:created xsi:type="dcterms:W3CDTF">2013-10-09T22:04:53Z</dcterms:created>
  <dcterms:modified xsi:type="dcterms:W3CDTF">2013-10-14T04:55:14Z</dcterms:modified>
</cp:coreProperties>
</file>