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4" r:id="rId4"/>
    <p:sldId id="270" r:id="rId5"/>
    <p:sldId id="269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5889" autoAdjust="0"/>
  </p:normalViewPr>
  <p:slideViewPr>
    <p:cSldViewPr snapToGrid="0">
      <p:cViewPr varScale="1">
        <p:scale>
          <a:sx n="53" d="100"/>
          <a:sy n="53" d="100"/>
        </p:scale>
        <p:origin x="11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271A0-1E9C-4B89-99B9-AD14BE5EB5C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444F1-9BD1-4C49-B353-3848499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5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are missing the boat over and over again</a:t>
            </a:r>
          </a:p>
          <a:p>
            <a:pPr lvl="0"/>
            <a:r>
              <a:rPr lang="en-US" dirty="0" smtClean="0"/>
              <a:t>MR/</a:t>
            </a:r>
            <a:r>
              <a:rPr lang="en-US" dirty="0" err="1" smtClean="0"/>
              <a:t>Hadoop</a:t>
            </a:r>
            <a:r>
              <a:rPr lang="en-US" dirty="0" smtClean="0"/>
              <a:t> (systems, PL, machine learning)</a:t>
            </a:r>
          </a:p>
          <a:p>
            <a:pPr lvl="0"/>
            <a:r>
              <a:rPr lang="en-US" dirty="0" smtClean="0"/>
              <a:t>Graphs (systems, ML)</a:t>
            </a:r>
            <a:endParaRPr lang="en-US" dirty="0" smtClean="0">
              <a:sym typeface="Wingdings" panose="05000000000000000000" pitchFamily="2" charset="2"/>
            </a:endParaRPr>
          </a:p>
          <a:p>
            <a:pPr lvl="0"/>
            <a:r>
              <a:rPr lang="en-US" dirty="0" smtClean="0">
                <a:sym typeface="Wingdings" panose="05000000000000000000" pitchFamily="2" charset="2"/>
              </a:rPr>
              <a:t>Sensor networks  </a:t>
            </a:r>
            <a:r>
              <a:rPr lang="en-US" dirty="0" err="1" smtClean="0">
                <a:sym typeface="Wingdings" panose="05000000000000000000" pitchFamily="2" charset="2"/>
              </a:rPr>
              <a:t>TinyOS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444F1-9BD1-4C49-B353-3848499C9A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75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do not have a one-liner “north star” anymore:</a:t>
            </a:r>
          </a:p>
          <a:p>
            <a:pPr lvl="1"/>
            <a:r>
              <a:rPr lang="en-US" dirty="0" smtClean="0"/>
              <a:t>Build a computer that can think</a:t>
            </a:r>
          </a:p>
          <a:p>
            <a:pPr lvl="1"/>
            <a:r>
              <a:rPr lang="en-US" dirty="0" smtClean="0"/>
              <a:t>Build a robot that can assist an older person in all aspects of their life</a:t>
            </a:r>
          </a:p>
          <a:p>
            <a:pPr lvl="1"/>
            <a:r>
              <a:rPr lang="en-US" dirty="0" smtClean="0"/>
              <a:t>Build systems that never fail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444F1-9BD1-4C49-B353-3848499C9A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2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are missing the boat over and over again</a:t>
            </a:r>
          </a:p>
          <a:p>
            <a:pPr lvl="0"/>
            <a:r>
              <a:rPr lang="en-US" dirty="0" smtClean="0"/>
              <a:t>MR/</a:t>
            </a:r>
            <a:r>
              <a:rPr lang="en-US" dirty="0" err="1" smtClean="0"/>
              <a:t>Hadoop</a:t>
            </a:r>
            <a:r>
              <a:rPr lang="en-US" dirty="0" smtClean="0"/>
              <a:t> (systems, PL, machine learning)</a:t>
            </a:r>
          </a:p>
          <a:p>
            <a:pPr lvl="0"/>
            <a:r>
              <a:rPr lang="en-US" dirty="0" smtClean="0"/>
              <a:t>Graphs (systems, ML)</a:t>
            </a:r>
            <a:endParaRPr lang="en-US" dirty="0" smtClean="0">
              <a:sym typeface="Wingdings" panose="05000000000000000000" pitchFamily="2" charset="2"/>
            </a:endParaRPr>
          </a:p>
          <a:p>
            <a:pPr lvl="0"/>
            <a:r>
              <a:rPr lang="en-US" dirty="0" smtClean="0">
                <a:sym typeface="Wingdings" panose="05000000000000000000" pitchFamily="2" charset="2"/>
              </a:rPr>
              <a:t>Sensor networks  </a:t>
            </a:r>
            <a:r>
              <a:rPr lang="en-US" dirty="0" err="1" smtClean="0">
                <a:sym typeface="Wingdings" panose="05000000000000000000" pitchFamily="2" charset="2"/>
              </a:rPr>
              <a:t>TinyOS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444F1-9BD1-4C49-B353-3848499C9A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5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9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7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6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8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6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2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1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0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0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83A3-09D2-449E-9129-7B8800025ED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FE2EE-B17F-4675-9526-08935F042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5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Quo Vadis?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4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635171" y="723675"/>
            <a:ext cx="4800600" cy="3338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Systems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Core?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73841" y="1690688"/>
            <a:ext cx="5257800" cy="3338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Algorithms/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Theory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777012" y="3372304"/>
            <a:ext cx="5107217" cy="3338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PL</a:t>
            </a:r>
            <a:endParaRPr lang="en-US" sz="4000" dirty="0"/>
          </a:p>
        </p:txBody>
      </p:sp>
      <p:sp>
        <p:nvSpPr>
          <p:cNvPr id="9" name="Oval 8"/>
          <p:cNvSpPr/>
          <p:nvPr/>
        </p:nvSpPr>
        <p:spPr>
          <a:xfrm>
            <a:off x="5635171" y="2844800"/>
            <a:ext cx="1534886" cy="14949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Core?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so many interesting </a:t>
            </a:r>
            <a:r>
              <a:rPr lang="en-US" i="1" dirty="0" smtClean="0"/>
              <a:t>new concepts</a:t>
            </a:r>
            <a:r>
              <a:rPr lang="en-US" dirty="0" smtClean="0"/>
              <a:t> in other communities</a:t>
            </a:r>
          </a:p>
          <a:p>
            <a:pPr lvl="1"/>
            <a:r>
              <a:rPr lang="en-US" dirty="0" smtClean="0"/>
              <a:t>PL: Synthesizing (concurrent) data structures</a:t>
            </a:r>
          </a:p>
          <a:p>
            <a:pPr lvl="1"/>
            <a:r>
              <a:rPr lang="en-US" dirty="0" smtClean="0"/>
              <a:t>Algorithms: Cache-oblivious algorithms, models of social behavior</a:t>
            </a:r>
          </a:p>
          <a:p>
            <a:pPr lvl="1"/>
            <a:r>
              <a:rPr lang="en-US" dirty="0" smtClean="0"/>
              <a:t>Systems: Time APIs, mini-transactions, has become applied side of PL</a:t>
            </a:r>
          </a:p>
          <a:p>
            <a:pPr lvl="1"/>
            <a:r>
              <a:rPr lang="en-US" dirty="0" smtClean="0"/>
              <a:t>ML: Deep </a:t>
            </a:r>
            <a:r>
              <a:rPr lang="en-US" dirty="0" smtClean="0"/>
              <a:t>learning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should we teach other students these days? </a:t>
            </a:r>
          </a:p>
          <a:p>
            <a:pPr lvl="1"/>
            <a:r>
              <a:rPr lang="en-US" dirty="0"/>
              <a:t>We don’t want them to be shallow in any way</a:t>
            </a:r>
          </a:p>
          <a:p>
            <a:pPr lvl="1"/>
            <a:r>
              <a:rPr lang="en-US" dirty="0"/>
              <a:t>But we also cannot teach them </a:t>
            </a:r>
            <a:r>
              <a:rPr lang="en-US" dirty="0" smtClean="0"/>
              <a:t>everything</a:t>
            </a:r>
          </a:p>
          <a:p>
            <a:pPr lvl="1"/>
            <a:r>
              <a:rPr lang="en-US" dirty="0" smtClean="0"/>
              <a:t>Are the community that builds relational databases? What are our concepts?</a:t>
            </a: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3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110969" y="365125"/>
            <a:ext cx="4800600" cy="3338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Systems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Core?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-12703" y="1453925"/>
            <a:ext cx="5257800" cy="3338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Algorithms/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Theory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588904" y="3984852"/>
            <a:ext cx="5107217" cy="3338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PL</a:t>
            </a:r>
            <a:endParaRPr lang="en-US" sz="4000" dirty="0"/>
          </a:p>
        </p:txBody>
      </p:sp>
      <p:sp>
        <p:nvSpPr>
          <p:cNvPr id="9" name="Oval 8"/>
          <p:cNvSpPr/>
          <p:nvPr/>
        </p:nvSpPr>
        <p:spPr>
          <a:xfrm>
            <a:off x="5245097" y="2955924"/>
            <a:ext cx="1534886" cy="1494971"/>
          </a:xfrm>
          <a:prstGeom prst="ellipse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68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Images, videos</a:t>
            </a:r>
            <a:endParaRPr lang="en-US" dirty="0"/>
          </a:p>
          <a:p>
            <a:r>
              <a:rPr lang="en-US" dirty="0" smtClean="0"/>
              <a:t>Programmer productivity</a:t>
            </a:r>
          </a:p>
          <a:p>
            <a:r>
              <a:rPr lang="en-US" dirty="0" smtClean="0"/>
              <a:t>Monitoring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8" descr="http://static6.fitbit.com/simple.b-dis-png.he2e3da70d98b34b28ddbee568cbd794c.pack?items=%2Fcontent%2Fassets%2Fonezip%2Fimages%2Ffeatures-content%2Fflex%2Fflex_02.png%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943" y="365126"/>
            <a:ext cx="1872342" cy="83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glass-apps.org/wp-content/uploads/2013/06/google-glas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461" y="219388"/>
            <a:ext cx="2117853" cy="113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cs.cornell.edu/projects/matchminer/images/imagegrap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343" y="1690688"/>
            <a:ext cx="4400096" cy="128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95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A</a:t>
            </a:r>
            <a:r>
              <a:rPr lang="en-US" dirty="0" smtClean="0"/>
              <a:t>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shared infrastructure (a cloud, a set of </a:t>
            </a:r>
            <a:r>
              <a:rPr lang="en-US" dirty="0" smtClean="0"/>
              <a:t>tools </a:t>
            </a:r>
            <a:r>
              <a:rPr lang="en-US" dirty="0"/>
              <a:t>with documentation, that we use in our courses so that students will know it?)</a:t>
            </a:r>
          </a:p>
          <a:p>
            <a:r>
              <a:rPr lang="en-US" dirty="0"/>
              <a:t>Create new benchmarks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2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250</Words>
  <Application>Microsoft Office PowerPoint</Application>
  <PresentationFormat>Widescreen</PresentationFormat>
  <Paragraphs>47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Quo Vadis?</vt:lpstr>
      <vt:lpstr>What is Our Core?</vt:lpstr>
      <vt:lpstr>What Is Our Core?</vt:lpstr>
      <vt:lpstr>What is Our Core?</vt:lpstr>
      <vt:lpstr>Research Directions</vt:lpstr>
      <vt:lpstr>Community 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Johannes Gehrke</dc:creator>
  <cp:lastModifiedBy>Johannes Gehrke</cp:lastModifiedBy>
  <cp:revision>10</cp:revision>
  <dcterms:created xsi:type="dcterms:W3CDTF">2013-10-14T03:03:00Z</dcterms:created>
  <dcterms:modified xsi:type="dcterms:W3CDTF">2013-10-15T20:29:01Z</dcterms:modified>
</cp:coreProperties>
</file>