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4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0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9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3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0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8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4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6497-1D64-3742-8D7E-505DD6C7AA37}" type="datetimeFigureOut">
              <a:rPr lang="en-US" smtClean="0"/>
              <a:t>10/9/13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A739E-E6FE-9546-909A-689B8A527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3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Beckman Self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H. V. Jagadish</a:t>
            </a:r>
          </a:p>
          <a:p>
            <a:r>
              <a:rPr lang="en-US" dirty="0" smtClean="0"/>
              <a:t>Univ. of Michigan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2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that can be done.</a:t>
            </a:r>
          </a:p>
          <a:p>
            <a:r>
              <a:rPr lang="en-US" dirty="0" smtClean="0"/>
              <a:t>Lots we already have done</a:t>
            </a:r>
          </a:p>
          <a:p>
            <a:pPr lvl="1"/>
            <a:r>
              <a:rPr lang="en-US" dirty="0" smtClean="0"/>
              <a:t>CIDR</a:t>
            </a:r>
          </a:p>
          <a:p>
            <a:pPr lvl="1"/>
            <a:r>
              <a:rPr lang="en-US" dirty="0" smtClean="0"/>
              <a:t>PVLDB</a:t>
            </a:r>
          </a:p>
          <a:p>
            <a:r>
              <a:rPr lang="en-US" dirty="0" smtClean="0"/>
              <a:t>Easy to while away two days complaining.</a:t>
            </a:r>
          </a:p>
          <a:p>
            <a:endParaRPr lang="en-US" dirty="0"/>
          </a:p>
          <a:p>
            <a:r>
              <a:rPr lang="en-US" dirty="0" smtClean="0"/>
              <a:t>I propose only actionable items be discussed.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7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revisit our </a:t>
            </a:r>
            <a:r>
              <a:rPr lang="en-US" dirty="0" smtClean="0"/>
              <a:t>fundamentals.</a:t>
            </a:r>
          </a:p>
          <a:p>
            <a:r>
              <a:rPr lang="en-US" dirty="0" smtClean="0"/>
              <a:t>I agree there is a pressing need.</a:t>
            </a:r>
          </a:p>
          <a:p>
            <a:r>
              <a:rPr lang="en-US" dirty="0" smtClean="0"/>
              <a:t>I have lots of opinions/ideas.</a:t>
            </a:r>
          </a:p>
          <a:p>
            <a:r>
              <a:rPr lang="en-US" dirty="0" smtClean="0"/>
              <a:t>But …</a:t>
            </a:r>
            <a:endParaRPr lang="en-US" dirty="0" smtClean="0"/>
          </a:p>
          <a:p>
            <a:r>
              <a:rPr lang="en-US" dirty="0" smtClean="0"/>
              <a:t>Someone will write an influential textbook soon.</a:t>
            </a:r>
          </a:p>
          <a:p>
            <a:r>
              <a:rPr lang="en-US" dirty="0" smtClean="0"/>
              <a:t>Until then, not much point trying to invent a course by committee.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8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Data/Data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once in a lifetime opportunity.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must </a:t>
            </a:r>
            <a:r>
              <a:rPr lang="en-US" dirty="0" err="1" smtClean="0"/>
              <a:t>sieze</a:t>
            </a:r>
            <a:r>
              <a:rPr lang="en-US" dirty="0" smtClean="0"/>
              <a:t> it </a:t>
            </a:r>
            <a:r>
              <a:rPr lang="en-US" dirty="0" smtClean="0"/>
              <a:t>whole-</a:t>
            </a:r>
            <a:r>
              <a:rPr lang="en-US" dirty="0" smtClean="0"/>
              <a:t>heartedly.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Lots more I can say.</a:t>
            </a:r>
          </a:p>
          <a:p>
            <a:r>
              <a:rPr lang="en-US" dirty="0" smtClean="0"/>
              <a:t>But I will hold off till later.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0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Lost Our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relational model was young, it served as glue as we each worked on different aspects of systems and theory.</a:t>
            </a:r>
          </a:p>
          <a:p>
            <a:r>
              <a:rPr lang="en-US" dirty="0" smtClean="0"/>
              <a:t>Today, there is no real central glue that binds us.</a:t>
            </a:r>
          </a:p>
          <a:p>
            <a:pPr lvl="1"/>
            <a:r>
              <a:rPr lang="en-US" dirty="0" smtClean="0"/>
              <a:t>And to the extent this is still the relational model, or RDBMS, we have a narrow scope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6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defining shared interest today, if anything, is size/speed/scaling.</a:t>
            </a:r>
          </a:p>
          <a:p>
            <a:r>
              <a:rPr lang="en-US" dirty="0" smtClean="0"/>
              <a:t>This is a bad way to define a field</a:t>
            </a:r>
          </a:p>
          <a:p>
            <a:pPr lvl="1"/>
            <a:r>
              <a:rPr lang="en-US" dirty="0" smtClean="0"/>
              <a:t>It is boring.</a:t>
            </a:r>
          </a:p>
          <a:p>
            <a:pPr lvl="2"/>
            <a:r>
              <a:rPr lang="en-US" dirty="0" smtClean="0"/>
              <a:t>No wonder kids are more excited by ML..</a:t>
            </a:r>
          </a:p>
          <a:p>
            <a:pPr lvl="1"/>
            <a:r>
              <a:rPr lang="en-US" dirty="0" smtClean="0"/>
              <a:t>Industry has far greater resources than academia, and so sets the agenda.  Researchers are playing catch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7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current proposal is to define ourselves as “information management”  and to include as full-fledge members of our community, people who work on IR/GIS/Multimedia …</a:t>
            </a:r>
          </a:p>
          <a:p>
            <a:r>
              <a:rPr lang="en-US" dirty="0" smtClean="0"/>
              <a:t>Expands the scope of our field, but gives it meaning that we can explain.</a:t>
            </a:r>
          </a:p>
          <a:p>
            <a:pPr lvl="1"/>
            <a:r>
              <a:rPr lang="en-US" dirty="0" smtClean="0"/>
              <a:t>Also plays well with data science</a:t>
            </a:r>
          </a:p>
          <a:p>
            <a:r>
              <a:rPr lang="en-US" dirty="0" smtClean="0"/>
              <a:t>Plenty of challenges we can define in IM, other than scale/speed</a:t>
            </a:r>
            <a:r>
              <a:rPr lang="en-US" smtClean="0"/>
              <a:t>/size.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58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5723</TotalTime>
  <Words>326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Beckman Self Assessment</vt:lpstr>
      <vt:lpstr>Publication Culture</vt:lpstr>
      <vt:lpstr>DB Education</vt:lpstr>
      <vt:lpstr>Big Data/Data Science</vt:lpstr>
      <vt:lpstr>We Have Lost Our Way</vt:lpstr>
      <vt:lpstr>Common Purpose</vt:lpstr>
      <vt:lpstr>Solution??</vt:lpstr>
    </vt:vector>
  </TitlesOfParts>
  <Manager/>
  <Company>University of MIchigan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Beckman Self Assessment</dc:title>
  <dc:subject/>
  <dc:creator>H.V. Jagadish</dc:creator>
  <cp:keywords/>
  <dc:description/>
  <cp:lastModifiedBy>H.V. Jagadish</cp:lastModifiedBy>
  <cp:revision>4</cp:revision>
  <dcterms:created xsi:type="dcterms:W3CDTF">2013-10-09T02:00:41Z</dcterms:created>
  <dcterms:modified xsi:type="dcterms:W3CDTF">2013-10-14T01:07:45Z</dcterms:modified>
  <cp:category/>
</cp:coreProperties>
</file>