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6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2C477-CC94-F147-93C4-A359F9196F99}" type="datetimeFigureOut">
              <a:rPr lang="en-US" smtClean="0"/>
              <a:t>13.10.13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0A1F-0C1C-C04A-B4A2-571379250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3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2C477-CC94-F147-93C4-A359F9196F99}" type="datetimeFigureOut">
              <a:rPr lang="en-US" smtClean="0"/>
              <a:t>13.10.13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0A1F-0C1C-C04A-B4A2-571379250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310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2C477-CC94-F147-93C4-A359F9196F99}" type="datetimeFigureOut">
              <a:rPr lang="en-US" smtClean="0"/>
              <a:t>13.10.13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0A1F-0C1C-C04A-B4A2-571379250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337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2C477-CC94-F147-93C4-A359F9196F99}" type="datetimeFigureOut">
              <a:rPr lang="en-US" smtClean="0"/>
              <a:t>13.10.13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0A1F-0C1C-C04A-B4A2-571379250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903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2C477-CC94-F147-93C4-A359F9196F99}" type="datetimeFigureOut">
              <a:rPr lang="en-US" smtClean="0"/>
              <a:t>13.10.13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0A1F-0C1C-C04A-B4A2-571379250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147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2C477-CC94-F147-93C4-A359F9196F99}" type="datetimeFigureOut">
              <a:rPr lang="en-US" smtClean="0"/>
              <a:t>13.10.13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0A1F-0C1C-C04A-B4A2-571379250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037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2C477-CC94-F147-93C4-A359F9196F99}" type="datetimeFigureOut">
              <a:rPr lang="en-US" smtClean="0"/>
              <a:t>13.10.13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0A1F-0C1C-C04A-B4A2-571379250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24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2C477-CC94-F147-93C4-A359F9196F99}" type="datetimeFigureOut">
              <a:rPr lang="en-US" smtClean="0"/>
              <a:t>13.10.13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0A1F-0C1C-C04A-B4A2-571379250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29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2C477-CC94-F147-93C4-A359F9196F99}" type="datetimeFigureOut">
              <a:rPr lang="en-US" smtClean="0"/>
              <a:t>13.10.13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0A1F-0C1C-C04A-B4A2-571379250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855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2C477-CC94-F147-93C4-A359F9196F99}" type="datetimeFigureOut">
              <a:rPr lang="en-US" smtClean="0"/>
              <a:t>13.10.13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0A1F-0C1C-C04A-B4A2-571379250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995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2C477-CC94-F147-93C4-A359F9196F99}" type="datetimeFigureOut">
              <a:rPr lang="en-US" smtClean="0"/>
              <a:t>13.10.13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0A1F-0C1C-C04A-B4A2-571379250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354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2C477-CC94-F147-93C4-A359F9196F99}" type="datetimeFigureOut">
              <a:rPr lang="en-US" smtClean="0"/>
              <a:t>13.10.13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D0A1F-0C1C-C04A-B4A2-571379250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49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32803"/>
            <a:ext cx="7772400" cy="1667647"/>
          </a:xfrm>
        </p:spPr>
        <p:txBody>
          <a:bodyPr/>
          <a:lstStyle/>
          <a:p>
            <a:r>
              <a:rPr lang="en-US" dirty="0" err="1" smtClean="0"/>
              <a:t>RetroDB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(</a:t>
            </a:r>
            <a:r>
              <a:rPr lang="en-US" sz="3600" smtClean="0"/>
              <a:t>We </a:t>
            </a:r>
            <a:r>
              <a:rPr lang="en-US" sz="3600" dirty="0" smtClean="0"/>
              <a:t>have seen </a:t>
            </a:r>
            <a:r>
              <a:rPr lang="en-US" sz="3600" smtClean="0"/>
              <a:t>it all)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Donald Kossmann</a:t>
            </a:r>
          </a:p>
          <a:p>
            <a:r>
              <a:rPr lang="en-US" dirty="0" smtClean="0"/>
              <a:t>Systems Group, ETH Zurich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601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need NOT do!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46940" cy="4525963"/>
          </a:xfrm>
        </p:spPr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300 gazillion TPS in a single box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reat, but who needs that?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hat to do with the data once it is in there?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Think about caching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f you have locality, make it explicit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Worry about eventual consistency, </a:t>
            </a:r>
            <a:r>
              <a:rPr lang="en-US" dirty="0" err="1" smtClean="0">
                <a:solidFill>
                  <a:srgbClr val="000090"/>
                </a:solidFill>
              </a:rPr>
              <a:t>NoSQL</a:t>
            </a:r>
            <a:r>
              <a:rPr lang="en-US" dirty="0" smtClean="0">
                <a:solidFill>
                  <a:srgbClr val="000090"/>
                </a:solidFill>
              </a:rPr>
              <a:t>,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800000"/>
                </a:solidFill>
              </a:rPr>
              <a:t>…  or dismiss anything else we have done!</a:t>
            </a:r>
          </a:p>
        </p:txBody>
      </p:sp>
    </p:spTree>
    <p:extLst>
      <p:ext uri="{BB962C8B-B14F-4D97-AF65-F5344CB8AC3E}">
        <p14:creationId xmlns:p14="http://schemas.microsoft.com/office/powerpoint/2010/main" val="97117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244" y="1600200"/>
            <a:ext cx="9019756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5400" b="1" dirty="0" smtClean="0">
                <a:solidFill>
                  <a:srgbClr val="008000"/>
                </a:solidFill>
              </a:rPr>
              <a:t>	We got it all right… </a:t>
            </a:r>
            <a:r>
              <a:rPr lang="en-US" sz="5400" b="1" dirty="0" smtClean="0">
                <a:solidFill>
                  <a:srgbClr val="008000"/>
                </a:solidFill>
                <a:sym typeface="Wingdings"/>
              </a:rPr>
              <a:t></a:t>
            </a:r>
          </a:p>
          <a:p>
            <a:pPr marL="0" indent="0" algn="ctr">
              <a:buNone/>
            </a:pPr>
            <a:endParaRPr lang="en-US" sz="5400" b="1" dirty="0" smtClean="0">
              <a:solidFill>
                <a:srgbClr val="008000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5400" b="1" dirty="0" smtClean="0">
                <a:solidFill>
                  <a:srgbClr val="800000"/>
                </a:solidFill>
              </a:rPr>
              <a:t>why is nobody listening? </a:t>
            </a:r>
            <a:r>
              <a:rPr lang="en-US" sz="5400" b="1" dirty="0" smtClean="0">
                <a:solidFill>
                  <a:srgbClr val="800000"/>
                </a:solidFill>
                <a:sym typeface="Wingdings"/>
              </a:rPr>
              <a:t></a:t>
            </a:r>
            <a:endParaRPr lang="en-US" sz="5400" b="1" dirty="0">
              <a:solidFill>
                <a:srgbClr val="8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486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nobody listening?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38" y="1417638"/>
            <a:ext cx="8917945" cy="507105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Web (e.g. Amazon, Facebook, Google)  </a:t>
            </a:r>
          </a:p>
          <a:p>
            <a:pPr lvl="1"/>
            <a:r>
              <a:rPr lang="en-US" dirty="0" smtClean="0"/>
              <a:t>reinventing the wheel is cooler than listening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o not worry about them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Enterprise (e.g., Amadeus, Credit Suisse, …)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hey do listen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ut, new problem:  No more silos!  (aka Big Data)</a:t>
            </a:r>
          </a:p>
          <a:p>
            <a:pPr lvl="1"/>
            <a:r>
              <a:rPr lang="en-US" dirty="0" smtClean="0"/>
              <a:t>RDBMS not a good match for that new problem</a:t>
            </a:r>
          </a:p>
          <a:p>
            <a:pPr lvl="1"/>
            <a:r>
              <a:rPr lang="en-US" b="1" dirty="0">
                <a:solidFill>
                  <a:srgbClr val="800000"/>
                </a:solidFill>
              </a:rPr>
              <a:t>w</a:t>
            </a:r>
            <a:r>
              <a:rPr lang="en-US" b="1" dirty="0" smtClean="0">
                <a:solidFill>
                  <a:srgbClr val="800000"/>
                </a:solidFill>
              </a:rPr>
              <a:t>e need to repackage!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(I do not know about Scientific applications)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663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Repackaging DB Technology</a:t>
            </a: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1794633" y="2567868"/>
            <a:ext cx="5590972" cy="1905192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Blob store as a service (HDFS++)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681922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Repackaging DB Technology</a:t>
            </a: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1794633" y="2567868"/>
            <a:ext cx="5590972" cy="1905192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/>
              <a:t>Blob store as a service (HDFS++)</a:t>
            </a:r>
            <a:endParaRPr lang="en-US" sz="4800" dirty="0"/>
          </a:p>
        </p:txBody>
      </p:sp>
      <p:sp>
        <p:nvSpPr>
          <p:cNvPr id="3" name="Cloud 2"/>
          <p:cNvSpPr/>
          <p:nvPr/>
        </p:nvSpPr>
        <p:spPr>
          <a:xfrm>
            <a:off x="4721265" y="3948441"/>
            <a:ext cx="3616876" cy="1560048"/>
          </a:xfrm>
          <a:prstGeom prst="cloud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OLTP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179577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Repackaging DB Technology</a:t>
            </a: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1794633" y="2567868"/>
            <a:ext cx="5590972" cy="1905192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/>
              <a:t>Blob store as a service (HDFS++)</a:t>
            </a:r>
            <a:endParaRPr lang="en-US" sz="5400" dirty="0"/>
          </a:p>
        </p:txBody>
      </p:sp>
      <p:sp>
        <p:nvSpPr>
          <p:cNvPr id="3" name="Cloud 2"/>
          <p:cNvSpPr/>
          <p:nvPr/>
        </p:nvSpPr>
        <p:spPr>
          <a:xfrm>
            <a:off x="4721265" y="3948441"/>
            <a:ext cx="3616876" cy="1560048"/>
          </a:xfrm>
          <a:prstGeom prst="cloud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OLTP</a:t>
            </a:r>
            <a:endParaRPr lang="en-US" sz="5400" dirty="0"/>
          </a:p>
        </p:txBody>
      </p:sp>
      <p:sp>
        <p:nvSpPr>
          <p:cNvPr id="5" name="Cloud 4"/>
          <p:cNvSpPr/>
          <p:nvPr/>
        </p:nvSpPr>
        <p:spPr>
          <a:xfrm>
            <a:off x="1684194" y="1587659"/>
            <a:ext cx="1449511" cy="4252167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O</a:t>
            </a:r>
            <a:br>
              <a:rPr lang="en-US" sz="4800" dirty="0" smtClean="0"/>
            </a:br>
            <a:r>
              <a:rPr lang="en-US" sz="4800" dirty="0" smtClean="0"/>
              <a:t>L</a:t>
            </a:r>
            <a:br>
              <a:rPr lang="en-US" sz="4800" dirty="0" smtClean="0"/>
            </a:br>
            <a:r>
              <a:rPr lang="en-US" sz="4800" dirty="0" smtClean="0"/>
              <a:t>A</a:t>
            </a:r>
            <a:br>
              <a:rPr lang="en-US" sz="4800" dirty="0" smtClean="0"/>
            </a:br>
            <a:r>
              <a:rPr lang="en-US" sz="4800" dirty="0" smtClean="0"/>
              <a:t>P</a:t>
            </a:r>
            <a:endParaRPr lang="en-US" sz="4800" dirty="0"/>
          </a:p>
        </p:txBody>
      </p:sp>
      <p:sp>
        <p:nvSpPr>
          <p:cNvPr id="6" name="Cloud 5"/>
          <p:cNvSpPr/>
          <p:nvPr/>
        </p:nvSpPr>
        <p:spPr>
          <a:xfrm>
            <a:off x="2981851" y="1587659"/>
            <a:ext cx="4031022" cy="1743876"/>
          </a:xfrm>
          <a:prstGeom prst="cloud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Streaming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33803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Repackaging DB Technology</a:t>
            </a: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1794633" y="2567868"/>
            <a:ext cx="5590972" cy="1905192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/>
              <a:t>HDFS</a:t>
            </a:r>
            <a:endParaRPr lang="en-US" sz="7200" dirty="0"/>
          </a:p>
        </p:txBody>
      </p:sp>
      <p:sp>
        <p:nvSpPr>
          <p:cNvPr id="3" name="Cloud 2"/>
          <p:cNvSpPr/>
          <p:nvPr/>
        </p:nvSpPr>
        <p:spPr>
          <a:xfrm>
            <a:off x="4721265" y="3948441"/>
            <a:ext cx="3616876" cy="1560048"/>
          </a:xfrm>
          <a:prstGeom prst="cloud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OLTP</a:t>
            </a:r>
            <a:endParaRPr lang="en-US" sz="5400" dirty="0"/>
          </a:p>
        </p:txBody>
      </p:sp>
      <p:sp>
        <p:nvSpPr>
          <p:cNvPr id="5" name="Cloud 4"/>
          <p:cNvSpPr/>
          <p:nvPr/>
        </p:nvSpPr>
        <p:spPr>
          <a:xfrm>
            <a:off x="1684194" y="1587659"/>
            <a:ext cx="1449511" cy="4252167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O</a:t>
            </a:r>
            <a:br>
              <a:rPr lang="en-US" sz="4800" dirty="0" smtClean="0"/>
            </a:br>
            <a:r>
              <a:rPr lang="en-US" sz="4800" dirty="0" smtClean="0"/>
              <a:t>L</a:t>
            </a:r>
            <a:br>
              <a:rPr lang="en-US" sz="4800" dirty="0" smtClean="0"/>
            </a:br>
            <a:r>
              <a:rPr lang="en-US" sz="4800" dirty="0" smtClean="0"/>
              <a:t>A</a:t>
            </a:r>
            <a:br>
              <a:rPr lang="en-US" sz="4800" dirty="0" smtClean="0"/>
            </a:br>
            <a:r>
              <a:rPr lang="en-US" sz="4800" dirty="0" smtClean="0"/>
              <a:t>P</a:t>
            </a:r>
            <a:endParaRPr lang="en-US" sz="4800" dirty="0"/>
          </a:p>
        </p:txBody>
      </p:sp>
      <p:sp>
        <p:nvSpPr>
          <p:cNvPr id="6" name="Cloud 5"/>
          <p:cNvSpPr/>
          <p:nvPr/>
        </p:nvSpPr>
        <p:spPr>
          <a:xfrm>
            <a:off x="2981851" y="1587659"/>
            <a:ext cx="4031022" cy="1743876"/>
          </a:xfrm>
          <a:prstGeom prst="cloud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Streaming</a:t>
            </a:r>
            <a:endParaRPr lang="en-US" sz="4000" dirty="0"/>
          </a:p>
        </p:txBody>
      </p:sp>
      <p:sp>
        <p:nvSpPr>
          <p:cNvPr id="7" name="Cloud 6"/>
          <p:cNvSpPr/>
          <p:nvPr/>
        </p:nvSpPr>
        <p:spPr>
          <a:xfrm>
            <a:off x="2981851" y="3331535"/>
            <a:ext cx="2498682" cy="2508291"/>
          </a:xfrm>
          <a:prstGeom prst="cloud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Graph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8" name="Cloud 7"/>
          <p:cNvSpPr/>
          <p:nvPr/>
        </p:nvSpPr>
        <p:spPr>
          <a:xfrm>
            <a:off x="5480533" y="2319364"/>
            <a:ext cx="2954242" cy="1794747"/>
          </a:xfrm>
          <a:prstGeom prst="cloud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Search</a:t>
            </a:r>
            <a:endParaRPr lang="en-US" sz="4800" dirty="0"/>
          </a:p>
        </p:txBody>
      </p:sp>
      <p:sp>
        <p:nvSpPr>
          <p:cNvPr id="9" name="Cloud 8"/>
          <p:cNvSpPr/>
          <p:nvPr/>
        </p:nvSpPr>
        <p:spPr>
          <a:xfrm>
            <a:off x="2802388" y="2871593"/>
            <a:ext cx="1408097" cy="1242518"/>
          </a:xfrm>
          <a:prstGeom prst="cloud">
            <a:avLst/>
          </a:prstGeom>
          <a:solidFill>
            <a:schemeClr val="bg1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…</a:t>
            </a:r>
          </a:p>
        </p:txBody>
      </p:sp>
      <p:sp>
        <p:nvSpPr>
          <p:cNvPr id="10" name="Cloud 9"/>
          <p:cNvSpPr/>
          <p:nvPr/>
        </p:nvSpPr>
        <p:spPr>
          <a:xfrm>
            <a:off x="4210485" y="2871593"/>
            <a:ext cx="1822243" cy="1601467"/>
          </a:xfrm>
          <a:prstGeom prst="cloud">
            <a:avLst/>
          </a:prstGeom>
          <a:solidFill>
            <a:srgbClr val="6600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ML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443408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Repackaging DB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50306" cy="492991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Data in </a:t>
            </a:r>
            <a:r>
              <a:rPr lang="en-US" dirty="0" smtClean="0">
                <a:solidFill>
                  <a:srgbClr val="000090"/>
                </a:solidFill>
              </a:rPr>
              <a:t>Blob Store</a:t>
            </a:r>
            <a:r>
              <a:rPr lang="en-US" dirty="0" smtClean="0">
                <a:solidFill>
                  <a:srgbClr val="000090"/>
                </a:solidFill>
              </a:rPr>
              <a:t>, </a:t>
            </a:r>
            <a:r>
              <a:rPr lang="en-US" dirty="0" smtClean="0">
                <a:solidFill>
                  <a:srgbClr val="000090"/>
                </a:solidFill>
              </a:rPr>
              <a:t>Processing in Compute Nodes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Great advantages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cales storage and processing individually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 need to worry about “multi-tenancy” &amp; silos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ault-tolerance for free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ommodity building blocks (KVS, 2PC, SI, SQL, …)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t is cool because </a:t>
            </a:r>
            <a:r>
              <a:rPr lang="en-US" dirty="0" smtClean="0"/>
              <a:t>Google</a:t>
            </a:r>
            <a:r>
              <a:rPr lang="en-US" dirty="0" smtClean="0"/>
              <a:t> does </a:t>
            </a:r>
            <a:r>
              <a:rPr lang="en-US" dirty="0" smtClean="0"/>
              <a:t>it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Great disadvantages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oor data locality  (data shipping</a:t>
            </a:r>
            <a:r>
              <a:rPr lang="en-US" dirty="0" smtClean="0">
                <a:sym typeface="Wingdings"/>
              </a:rPr>
              <a:t>)</a:t>
            </a:r>
          </a:p>
          <a:p>
            <a:pPr lvl="1"/>
            <a:r>
              <a:rPr lang="en-US" dirty="0">
                <a:sym typeface="Wingdings"/>
              </a:rPr>
              <a:t>p</a:t>
            </a:r>
            <a:r>
              <a:rPr lang="en-US" dirty="0" smtClean="0">
                <a:sym typeface="Wingdings"/>
              </a:rPr>
              <a:t>oor semantics (sharing increases noise)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094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need to do!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244" y="1417638"/>
            <a:ext cx="8562556" cy="5250533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0090"/>
                </a:solidFill>
              </a:rPr>
              <a:t>Optimize Shared Memory DBMS </a:t>
            </a:r>
          </a:p>
          <a:p>
            <a:pPr lvl="1"/>
            <a:r>
              <a:rPr lang="en-US" dirty="0" smtClean="0"/>
              <a:t>split work between tiers: e.g., push down scans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hared scans in storage tier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ew ways to implement ACID in client/server system</a:t>
            </a:r>
          </a:p>
          <a:p>
            <a:pPr lvl="1"/>
            <a:r>
              <a:rPr lang="en-US" dirty="0" smtClean="0"/>
              <a:t>(many more optimizations)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Get semantics right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t is one big soup of data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ut everybody wants to look at it in different ways</a:t>
            </a:r>
          </a:p>
          <a:p>
            <a:r>
              <a:rPr lang="en-US" dirty="0" smtClean="0">
                <a:solidFill>
                  <a:srgbClr val="000090"/>
                </a:solidFill>
              </a:rPr>
              <a:t>And build a really good HDFS++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cross the storage hierarchy (DRAM, SSD, NVRAM, disk)</a:t>
            </a:r>
          </a:p>
        </p:txBody>
      </p:sp>
    </p:spTree>
    <p:extLst>
      <p:ext uri="{BB962C8B-B14F-4D97-AF65-F5344CB8AC3E}">
        <p14:creationId xmlns:p14="http://schemas.microsoft.com/office/powerpoint/2010/main" val="128968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1194</TotalTime>
  <Words>355</Words>
  <Application>Microsoft Macintosh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RetroDB (We have seen it all)</vt:lpstr>
      <vt:lpstr>PowerPoint Presentation</vt:lpstr>
      <vt:lpstr>Why is nobody listening?</vt:lpstr>
      <vt:lpstr>Repackaging DB Technology</vt:lpstr>
      <vt:lpstr>Repackaging DB Technology</vt:lpstr>
      <vt:lpstr>Repackaging DB Technology</vt:lpstr>
      <vt:lpstr>Repackaging DB Technology</vt:lpstr>
      <vt:lpstr>Repackaging DB Technology</vt:lpstr>
      <vt:lpstr>What we need to do!</vt:lpstr>
      <vt:lpstr>What we need NOT do!</vt:lpstr>
    </vt:vector>
  </TitlesOfParts>
  <Company>ETH Zurich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5 cents</dc:title>
  <dc:creator>Donald Kossmann</dc:creator>
  <cp:lastModifiedBy>Donald Kossmann</cp:lastModifiedBy>
  <cp:revision>11</cp:revision>
  <dcterms:created xsi:type="dcterms:W3CDTF">2013-10-09T23:46:05Z</dcterms:created>
  <dcterms:modified xsi:type="dcterms:W3CDTF">2013-10-14T00:11:11Z</dcterms:modified>
</cp:coreProperties>
</file>