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8" r:id="rId2"/>
    <p:sldId id="350" r:id="rId3"/>
    <p:sldId id="351" r:id="rId4"/>
    <p:sldId id="35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A7E"/>
    <a:srgbClr val="07076A"/>
    <a:srgbClr val="000066"/>
    <a:srgbClr val="4F91D6"/>
    <a:srgbClr val="94A7B6"/>
    <a:srgbClr val="6E3C80"/>
    <a:srgbClr val="802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9" autoAdjust="0"/>
    <p:restoredTop sz="94660"/>
  </p:normalViewPr>
  <p:slideViewPr>
    <p:cSldViewPr snapToObjects="1">
      <p:cViewPr>
        <p:scale>
          <a:sx n="125" d="100"/>
          <a:sy n="125" d="100"/>
        </p:scale>
        <p:origin x="-1720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743-0901-2449-A5B2-7DBE19584330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8B25A-503E-E247-B24E-C5D76E4C14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2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1" t="2287" r="7840" b="41298"/>
          <a:stretch>
            <a:fillRect/>
          </a:stretch>
        </p:blipFill>
        <p:spPr bwMode="auto">
          <a:xfrm>
            <a:off x="6019800" y="-206129"/>
            <a:ext cx="3352800" cy="3177929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A3773-7073-824F-8118-EE2FB3F3BC16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D11D-207C-574E-BF15-8F1D0D6B43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58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1" t="6021" r="10844" b="41298"/>
          <a:stretch>
            <a:fillRect/>
          </a:stretch>
        </p:blipFill>
        <p:spPr bwMode="auto">
          <a:xfrm>
            <a:off x="7696200" y="0"/>
            <a:ext cx="149542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0866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Christopher </a:t>
            </a:r>
            <a:r>
              <a:rPr lang="en-US" sz="2800" dirty="0" err="1" smtClean="0">
                <a:solidFill>
                  <a:schemeClr val="tx2"/>
                </a:solidFill>
              </a:rPr>
              <a:t>Olston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Google 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20224"/>
            <a:ext cx="64993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We can be at the center of AI 2.0</a:t>
            </a:r>
            <a:endParaRPr lang="en-US" sz="32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9823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AI is getting its groove back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... </a:t>
            </a:r>
            <a:r>
              <a:rPr lang="en-US" dirty="0" smtClean="0"/>
              <a:t>l</a:t>
            </a:r>
            <a:r>
              <a:rPr lang="en-US" dirty="0" smtClean="0"/>
              <a:t>argely thanks </a:t>
            </a:r>
            <a:r>
              <a:rPr lang="en-US" dirty="0" smtClean="0"/>
              <a:t>to Big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e.g. Watson,</a:t>
            </a:r>
            <a:r>
              <a:rPr lang="en-US" dirty="0" smtClean="0"/>
              <a:t> </a:t>
            </a:r>
            <a:r>
              <a:rPr lang="en-US" dirty="0" err="1" smtClean="0"/>
              <a:t>Siri</a:t>
            </a:r>
            <a:r>
              <a:rPr lang="en-US" dirty="0" smtClean="0"/>
              <a:t>, Google </a:t>
            </a:r>
            <a:r>
              <a:rPr lang="en-US" dirty="0" smtClean="0"/>
              <a:t>Translate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Building </a:t>
            </a:r>
            <a:r>
              <a:rPr lang="en-US" dirty="0" smtClean="0">
                <a:latin typeface="American Typewriter"/>
                <a:cs typeface="American Typewriter"/>
              </a:rPr>
              <a:t>Big-AI</a:t>
            </a:r>
            <a:r>
              <a:rPr lang="en-US" dirty="0" smtClean="0"/>
              <a:t> systems is </a:t>
            </a:r>
            <a:r>
              <a:rPr lang="en-US" b="1" u="sng" dirty="0" smtClean="0"/>
              <a:t>easy</a:t>
            </a:r>
            <a:r>
              <a:rPr lang="en-US" dirty="0" smtClean="0"/>
              <a:t>, thanks to scalable data management building blocks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, Map-Reduce, </a:t>
            </a:r>
            <a:r>
              <a:rPr lang="en-US" dirty="0" err="1" smtClean="0"/>
              <a:t>Pregel</a:t>
            </a:r>
            <a:r>
              <a:rPr lang="en-US" dirty="0" smtClean="0"/>
              <a:t>, 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Life </a:t>
            </a:r>
            <a:r>
              <a:rPr lang="en-US" dirty="0" smtClean="0"/>
              <a:t>is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9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NOT REALLY …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Life of a </a:t>
            </a:r>
            <a:r>
              <a:rPr lang="en-US" dirty="0" smtClean="0">
                <a:latin typeface="American Typewriter"/>
                <a:cs typeface="American Typewriter"/>
              </a:rPr>
              <a:t>Big-AI</a:t>
            </a:r>
            <a:r>
              <a:rPr lang="en-US" dirty="0" smtClean="0"/>
              <a:t> project: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Commit to an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Bust it up into map functions, co-processors, ...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Optimize the crap out of it:</a:t>
            </a:r>
          </a:p>
          <a:p>
            <a:pPr lvl="2"/>
            <a:r>
              <a:rPr lang="en-US" dirty="0" smtClean="0"/>
              <a:t>Caching, batching</a:t>
            </a:r>
          </a:p>
          <a:p>
            <a:pPr lvl="2"/>
            <a:r>
              <a:rPr lang="en-US" dirty="0" smtClean="0"/>
              <a:t>Indexing, clever encoding</a:t>
            </a:r>
          </a:p>
          <a:p>
            <a:pPr lvl="2"/>
            <a:r>
              <a:rPr lang="en-US" dirty="0" smtClean="0"/>
              <a:t>“Stupid map-reduce tricks”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Never ever disband the project (who else could understand the debris field that is your code?)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keep entertained while you maintain your ossified </a:t>
            </a:r>
            <a:r>
              <a:rPr lang="en-US" dirty="0" smtClean="0"/>
              <a:t>code</a:t>
            </a:r>
            <a:r>
              <a:rPr lang="en-US" dirty="0" smtClean="0"/>
              <a:t>:</a:t>
            </a:r>
          </a:p>
          <a:p>
            <a:pPr marL="1371600" lvl="2" indent="-514350"/>
            <a:r>
              <a:rPr lang="en-US" sz="2800" dirty="0" smtClean="0"/>
              <a:t>read </a:t>
            </a:r>
            <a:r>
              <a:rPr lang="en-US" sz="2800" dirty="0" smtClean="0"/>
              <a:t>papers about new algorithms and </a:t>
            </a:r>
            <a:r>
              <a:rPr lang="en-US" sz="2800" dirty="0" smtClean="0"/>
              <a:t>muse </a:t>
            </a:r>
            <a:r>
              <a:rPr lang="en-US" sz="2800" dirty="0" smtClean="0"/>
              <a:t>“it would be cool if we could try that”</a:t>
            </a:r>
          </a:p>
        </p:txBody>
      </p:sp>
    </p:spTree>
    <p:extLst>
      <p:ext uri="{BB962C8B-B14F-4D97-AF65-F5344CB8AC3E}">
        <p14:creationId xmlns:p14="http://schemas.microsoft.com/office/powerpoint/2010/main" val="33441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We </a:t>
            </a:r>
            <a:r>
              <a:rPr lang="en-US" dirty="0" smtClean="0">
                <a:latin typeface="American Typewriter"/>
                <a:cs typeface="American Typewriter"/>
              </a:rPr>
              <a:t>Need Higher-Level Programming </a:t>
            </a:r>
            <a:r>
              <a:rPr lang="en-US" dirty="0">
                <a:latin typeface="American Typewriter"/>
                <a:cs typeface="American Typewriter"/>
              </a:rPr>
              <a:t>A</a:t>
            </a:r>
            <a:r>
              <a:rPr lang="en-US" dirty="0" smtClean="0">
                <a:latin typeface="American Typewriter"/>
                <a:cs typeface="American Typewriter"/>
              </a:rPr>
              <a:t>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But unlike SQL etc.:</a:t>
            </a:r>
          </a:p>
          <a:p>
            <a:pPr lvl="1"/>
            <a:r>
              <a:rPr lang="en-US" dirty="0" smtClean="0"/>
              <a:t>Power: </a:t>
            </a:r>
            <a:r>
              <a:rPr lang="en-US" dirty="0"/>
              <a:t>T</a:t>
            </a:r>
            <a:r>
              <a:rPr lang="en-US" dirty="0" smtClean="0"/>
              <a:t>uring complete</a:t>
            </a:r>
          </a:p>
          <a:p>
            <a:pPr lvl="1"/>
            <a:r>
              <a:rPr lang="en-US" dirty="0" smtClean="0"/>
              <a:t>Syntax: Math </a:t>
            </a:r>
            <a:r>
              <a:rPr lang="en-US" dirty="0"/>
              <a:t>should look like </a:t>
            </a:r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Control: Physical transparency</a:t>
            </a:r>
          </a:p>
          <a:p>
            <a:r>
              <a:rPr lang="en-US" dirty="0" smtClean="0"/>
              <a:t>Declarative programs that “just work” on small data (for experimentation, debugging)</a:t>
            </a:r>
          </a:p>
          <a:p>
            <a:r>
              <a:rPr lang="en-US" dirty="0"/>
              <a:t>T</a:t>
            </a:r>
            <a:r>
              <a:rPr lang="en-US" dirty="0" smtClean="0"/>
              <a:t>arget scalable platforms (e.g. map-reduce), and choose optimizations to apply, via operational-style annotations</a:t>
            </a:r>
          </a:p>
        </p:txBody>
      </p:sp>
    </p:spTree>
    <p:extLst>
      <p:ext uri="{BB962C8B-B14F-4D97-AF65-F5344CB8AC3E}">
        <p14:creationId xmlns:p14="http://schemas.microsoft.com/office/powerpoint/2010/main" val="57730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225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AI is getting its groove back</vt:lpstr>
      <vt:lpstr>NOT REALLY …</vt:lpstr>
      <vt:lpstr>We Need Higher-Level Programming Abstractions</vt:lpstr>
    </vt:vector>
  </TitlesOfParts>
  <Company>Yahoo!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Nova: Managing Incremental Data &amp; Computation on the Grid</dc:title>
  <dc:creator>Chris Olston</dc:creator>
  <cp:lastModifiedBy>Christopher Olston</cp:lastModifiedBy>
  <cp:revision>362</cp:revision>
  <dcterms:created xsi:type="dcterms:W3CDTF">2011-03-02T00:22:16Z</dcterms:created>
  <dcterms:modified xsi:type="dcterms:W3CDTF">2013-10-11T03:47:44Z</dcterms:modified>
</cp:coreProperties>
</file>