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4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5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6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7.xml" ContentType="application/vnd.openxmlformats-officedocument.theme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theme/theme8.xml" ContentType="application/vnd.openxmlformats-officedocument.theme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theme/theme9.xml" ContentType="application/vnd.openxmlformats-officedocument.theme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95" r:id="rId3"/>
    <p:sldMasterId id="2147483710" r:id="rId4"/>
    <p:sldMasterId id="2147483749" r:id="rId5"/>
    <p:sldMasterId id="2147483784" r:id="rId6"/>
    <p:sldMasterId id="2147483799" r:id="rId7"/>
    <p:sldMasterId id="2147483831" r:id="rId8"/>
    <p:sldMasterId id="2147483862" r:id="rId9"/>
    <p:sldMasterId id="2147483894" r:id="rId10"/>
  </p:sldMasterIdLst>
  <p:notesMasterIdLst>
    <p:notesMasterId r:id="rId16"/>
  </p:notesMasterIdLst>
  <p:sldIdLst>
    <p:sldId id="256" r:id="rId11"/>
    <p:sldId id="482" r:id="rId12"/>
    <p:sldId id="480" r:id="rId13"/>
    <p:sldId id="476" r:id="rId14"/>
    <p:sldId id="47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us Weimer" initials="MW [2]" lastIdx="6" clrIdx="0">
    <p:extLst>
      <p:ext uri="{19B8F6BF-5375-455C-9EA6-DF929625EA0E}">
        <p15:presenceInfo xmlns:p15="http://schemas.microsoft.com/office/powerpoint/2012/main" userId="5801726772bfc3d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21" autoAdjust="0"/>
    <p:restoredTop sz="94660"/>
  </p:normalViewPr>
  <p:slideViewPr>
    <p:cSldViewPr>
      <p:cViewPr varScale="1">
        <p:scale>
          <a:sx n="95" d="100"/>
          <a:sy n="95" d="100"/>
        </p:scale>
        <p:origin x="146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10" Type="http://schemas.openxmlformats.org/officeDocument/2006/relationships/slideMaster" Target="slideMasters/slideMaster10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A7103-2358-4E72-92A3-1A05A0510A43}" type="datetimeFigureOut">
              <a:rPr lang="en-US" smtClean="0"/>
              <a:t>10/13/2013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F4A668-908F-4383-8BEF-F4DAB0CC6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49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2008: more things than</a:t>
            </a:r>
            <a:r>
              <a:rPr lang="en-US" baseline="0" dirty="0" smtClean="0"/>
              <a:t> people</a:t>
            </a:r>
          </a:p>
          <a:p>
            <a:r>
              <a:rPr lang="en-US" baseline="0" dirty="0" smtClean="0"/>
              <a:t>2020: 50 billion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D9E75-5581-458C-8408-9595FFE8E9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333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8056-CB29-40C0-BC94-DCEB39C04032}" type="datetimeFigureOut">
              <a:rPr lang="en-US" smtClean="0"/>
              <a:t>10/13/2013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AD1B-3F60-4647-9DC4-C09805C76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79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8056-CB29-40C0-BC94-DCEB39C04032}" type="datetimeFigureOut">
              <a:rPr lang="en-US" smtClean="0"/>
              <a:t>10/13/2013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AD1B-3F60-4647-9DC4-C09805C76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0667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9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1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932" indent="0">
              <a:buNone/>
              <a:defRPr sz="1520" b="1"/>
            </a:lvl2pPr>
            <a:lvl3pPr marL="685863" indent="0">
              <a:buNone/>
              <a:defRPr sz="1350" b="1"/>
            </a:lvl3pPr>
            <a:lvl4pPr marL="1028795" indent="0">
              <a:buNone/>
              <a:defRPr sz="1181" b="1"/>
            </a:lvl4pPr>
            <a:lvl5pPr marL="1371725" indent="0">
              <a:buNone/>
              <a:defRPr sz="1181" b="1"/>
            </a:lvl5pPr>
            <a:lvl6pPr marL="1714658" indent="0">
              <a:buNone/>
              <a:defRPr sz="1181" b="1"/>
            </a:lvl6pPr>
            <a:lvl7pPr marL="2057588" indent="0">
              <a:buNone/>
              <a:defRPr sz="1181" b="1"/>
            </a:lvl7pPr>
            <a:lvl8pPr marL="2400520" indent="0">
              <a:buNone/>
              <a:defRPr sz="1181" b="1"/>
            </a:lvl8pPr>
            <a:lvl9pPr marL="2743451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30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397" indent="-214332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397" indent="-128600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863" indent="-128600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463" indent="-128600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348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5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1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932" indent="0">
              <a:buNone/>
              <a:defRPr sz="1520" b="1"/>
            </a:lvl2pPr>
            <a:lvl3pPr marL="685863" indent="0">
              <a:buNone/>
              <a:defRPr sz="1350" b="1"/>
            </a:lvl3pPr>
            <a:lvl4pPr marL="1028795" indent="0">
              <a:buNone/>
              <a:defRPr sz="1181" b="1"/>
            </a:lvl4pPr>
            <a:lvl5pPr marL="1371725" indent="0">
              <a:buNone/>
              <a:defRPr sz="1181" b="1"/>
            </a:lvl5pPr>
            <a:lvl6pPr marL="1714658" indent="0">
              <a:buNone/>
              <a:defRPr sz="1181" b="1"/>
            </a:lvl6pPr>
            <a:lvl7pPr marL="2057588" indent="0">
              <a:buNone/>
              <a:defRPr sz="1181" b="1"/>
            </a:lvl7pPr>
            <a:lvl8pPr marL="2400520" indent="0">
              <a:buNone/>
              <a:defRPr sz="1181" b="1"/>
            </a:lvl8pPr>
            <a:lvl9pPr marL="2743451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397" indent="-214332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397" indent="-128600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863" indent="-128600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463" indent="-128600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486252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991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white">
          <a:xfrm>
            <a:off x="-7143" y="0"/>
            <a:ext cx="3560171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24" tIns="25724" rIns="25724" bIns="257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18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9" y="1447807"/>
            <a:ext cx="2877865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1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932" indent="0">
              <a:buNone/>
              <a:defRPr sz="1520" b="1"/>
            </a:lvl2pPr>
            <a:lvl3pPr marL="685863" indent="0">
              <a:buNone/>
              <a:defRPr sz="1350" b="1"/>
            </a:lvl3pPr>
            <a:lvl4pPr marL="1028795" indent="0">
              <a:buNone/>
              <a:defRPr sz="1181" b="1"/>
            </a:lvl4pPr>
            <a:lvl5pPr marL="1371725" indent="0">
              <a:buNone/>
              <a:defRPr sz="1181" b="1"/>
            </a:lvl5pPr>
            <a:lvl6pPr marL="1714658" indent="0">
              <a:buNone/>
              <a:defRPr sz="1181" b="1"/>
            </a:lvl6pPr>
            <a:lvl7pPr marL="2057588" indent="0">
              <a:buNone/>
              <a:defRPr sz="1181" b="1"/>
            </a:lvl7pPr>
            <a:lvl8pPr marL="2400520" indent="0">
              <a:buNone/>
              <a:defRPr sz="1181" b="1"/>
            </a:lvl8pPr>
            <a:lvl9pPr marL="2743451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3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397" indent="-214332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397" indent="-128600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863" indent="-128600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463" indent="-128600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3297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1" y="0"/>
            <a:ext cx="3524036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24" tIns="25724" rIns="25724" bIns="257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18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6516" y="1447801"/>
            <a:ext cx="3313684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1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932" indent="0">
              <a:buNone/>
              <a:defRPr sz="1520" b="1"/>
            </a:lvl2pPr>
            <a:lvl3pPr marL="685863" indent="0">
              <a:buNone/>
              <a:defRPr sz="1350" b="1"/>
            </a:lvl3pPr>
            <a:lvl4pPr marL="1028795" indent="0">
              <a:buNone/>
              <a:defRPr sz="1181" b="1"/>
            </a:lvl4pPr>
            <a:lvl5pPr marL="1371725" indent="0">
              <a:buNone/>
              <a:defRPr sz="1181" b="1"/>
            </a:lvl5pPr>
            <a:lvl6pPr marL="1714658" indent="0">
              <a:buNone/>
              <a:defRPr sz="1181" b="1"/>
            </a:lvl6pPr>
            <a:lvl7pPr marL="2057588" indent="0">
              <a:buNone/>
              <a:defRPr sz="1181" b="1"/>
            </a:lvl7pPr>
            <a:lvl8pPr marL="2400520" indent="0">
              <a:buNone/>
              <a:defRPr sz="1181" b="1"/>
            </a:lvl8pPr>
            <a:lvl9pPr marL="2743451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6515" y="2714440"/>
            <a:ext cx="3313683" cy="21144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397" indent="-214332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397" indent="-128600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863" indent="-128600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463" indent="-128600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82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1" y="0"/>
            <a:ext cx="3524036" cy="6858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24" tIns="25724" rIns="25724" bIns="257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18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6516" y="1447801"/>
            <a:ext cx="3313684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1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932" indent="0">
              <a:buNone/>
              <a:defRPr sz="1520" b="1"/>
            </a:lvl2pPr>
            <a:lvl3pPr marL="685863" indent="0">
              <a:buNone/>
              <a:defRPr sz="1350" b="1"/>
            </a:lvl3pPr>
            <a:lvl4pPr marL="1028795" indent="0">
              <a:buNone/>
              <a:defRPr sz="1181" b="1"/>
            </a:lvl4pPr>
            <a:lvl5pPr marL="1371725" indent="0">
              <a:buNone/>
              <a:defRPr sz="1181" b="1"/>
            </a:lvl5pPr>
            <a:lvl6pPr marL="1714658" indent="0">
              <a:buNone/>
              <a:defRPr sz="1181" b="1"/>
            </a:lvl6pPr>
            <a:lvl7pPr marL="2057588" indent="0">
              <a:buNone/>
              <a:defRPr sz="1181" b="1"/>
            </a:lvl7pPr>
            <a:lvl8pPr marL="2400520" indent="0">
              <a:buNone/>
              <a:defRPr sz="1181" b="1"/>
            </a:lvl8pPr>
            <a:lvl9pPr marL="2743451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6515" y="2714440"/>
            <a:ext cx="3313683" cy="21144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397" indent="-214332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397" indent="-128600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863" indent="-128600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463" indent="-128600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624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1" y="0"/>
            <a:ext cx="2769919" cy="6858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24" tIns="25724" rIns="25724" bIns="257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18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6515" y="1447801"/>
            <a:ext cx="2641060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1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932" indent="0">
              <a:buNone/>
              <a:defRPr sz="1520" b="1"/>
            </a:lvl2pPr>
            <a:lvl3pPr marL="685863" indent="0">
              <a:buNone/>
              <a:defRPr sz="1350" b="1"/>
            </a:lvl3pPr>
            <a:lvl4pPr marL="1028795" indent="0">
              <a:buNone/>
              <a:defRPr sz="1181" b="1"/>
            </a:lvl4pPr>
            <a:lvl5pPr marL="1371725" indent="0">
              <a:buNone/>
              <a:defRPr sz="1181" b="1"/>
            </a:lvl5pPr>
            <a:lvl6pPr marL="1714658" indent="0">
              <a:buNone/>
              <a:defRPr sz="1181" b="1"/>
            </a:lvl6pPr>
            <a:lvl7pPr marL="2057588" indent="0">
              <a:buNone/>
              <a:defRPr sz="1181" b="1"/>
            </a:lvl7pPr>
            <a:lvl8pPr marL="2400520" indent="0">
              <a:buNone/>
              <a:defRPr sz="1181" b="1"/>
            </a:lvl8pPr>
            <a:lvl9pPr marL="2743451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6515" y="2714440"/>
            <a:ext cx="2641059" cy="21144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397" indent="-214332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397" indent="-128600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863" indent="-128600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463" indent="-128600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7366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1" y="0"/>
            <a:ext cx="3524036" cy="6858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4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24" tIns="25724" rIns="25724" bIns="257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18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6516" y="1447801"/>
            <a:ext cx="3313684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1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932" indent="0">
              <a:buNone/>
              <a:defRPr sz="1520" b="1"/>
            </a:lvl2pPr>
            <a:lvl3pPr marL="685863" indent="0">
              <a:buNone/>
              <a:defRPr sz="1350" b="1"/>
            </a:lvl3pPr>
            <a:lvl4pPr marL="1028795" indent="0">
              <a:buNone/>
              <a:defRPr sz="1181" b="1"/>
            </a:lvl4pPr>
            <a:lvl5pPr marL="1371725" indent="0">
              <a:buNone/>
              <a:defRPr sz="1181" b="1"/>
            </a:lvl5pPr>
            <a:lvl6pPr marL="1714658" indent="0">
              <a:buNone/>
              <a:defRPr sz="1181" b="1"/>
            </a:lvl6pPr>
            <a:lvl7pPr marL="2057588" indent="0">
              <a:buNone/>
              <a:defRPr sz="1181" b="1"/>
            </a:lvl7pPr>
            <a:lvl8pPr marL="2400520" indent="0">
              <a:buNone/>
              <a:defRPr sz="1181" b="1"/>
            </a:lvl8pPr>
            <a:lvl9pPr marL="2743451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6515" y="2714440"/>
            <a:ext cx="3313683" cy="21144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397" indent="-214332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397" indent="-128600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863" indent="-128600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463" indent="-128600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061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1" y="0"/>
            <a:ext cx="3524036" cy="6858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24" tIns="25724" rIns="25724" bIns="257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18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6516" y="1447801"/>
            <a:ext cx="3313684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1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932" indent="0">
              <a:buNone/>
              <a:defRPr sz="1520" b="1"/>
            </a:lvl2pPr>
            <a:lvl3pPr marL="685863" indent="0">
              <a:buNone/>
              <a:defRPr sz="1350" b="1"/>
            </a:lvl3pPr>
            <a:lvl4pPr marL="1028795" indent="0">
              <a:buNone/>
              <a:defRPr sz="1181" b="1"/>
            </a:lvl4pPr>
            <a:lvl5pPr marL="1371725" indent="0">
              <a:buNone/>
              <a:defRPr sz="1181" b="1"/>
            </a:lvl5pPr>
            <a:lvl6pPr marL="1714658" indent="0">
              <a:buNone/>
              <a:defRPr sz="1181" b="1"/>
            </a:lvl6pPr>
            <a:lvl7pPr marL="2057588" indent="0">
              <a:buNone/>
              <a:defRPr sz="1181" b="1"/>
            </a:lvl7pPr>
            <a:lvl8pPr marL="2400520" indent="0">
              <a:buNone/>
              <a:defRPr sz="1181" b="1"/>
            </a:lvl8pPr>
            <a:lvl9pPr marL="2743451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6515" y="2714440"/>
            <a:ext cx="3313683" cy="21144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397" indent="-214332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397" indent="-128600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863" indent="-128600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463" indent="-128600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542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4476727" y="0"/>
            <a:ext cx="466727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24" tIns="25724" rIns="25724" bIns="257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18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5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1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932" indent="0">
              <a:buNone/>
              <a:defRPr sz="1520" b="1"/>
            </a:lvl2pPr>
            <a:lvl3pPr marL="685863" indent="0">
              <a:buNone/>
              <a:defRPr sz="1350" b="1"/>
            </a:lvl3pPr>
            <a:lvl4pPr marL="1028795" indent="0">
              <a:buNone/>
              <a:defRPr sz="1181" b="1"/>
            </a:lvl4pPr>
            <a:lvl5pPr marL="1371725" indent="0">
              <a:buNone/>
              <a:defRPr sz="1181" b="1"/>
            </a:lvl5pPr>
            <a:lvl6pPr marL="1714658" indent="0">
              <a:buNone/>
              <a:defRPr sz="1181" b="1"/>
            </a:lvl6pPr>
            <a:lvl7pPr marL="2057588" indent="0">
              <a:buNone/>
              <a:defRPr sz="1181" b="1"/>
            </a:lvl7pPr>
            <a:lvl8pPr marL="2400520" indent="0">
              <a:buNone/>
              <a:defRPr sz="1181" b="1"/>
            </a:lvl8pPr>
            <a:lvl9pPr marL="2743451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397" indent="-214332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397" indent="-128600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863" indent="-128600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463" indent="-128600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486252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20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60"/>
            <a:ext cx="8366320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1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1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7"/>
            <a:ext cx="8366320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26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1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7875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8056-CB29-40C0-BC94-DCEB39C04032}" type="datetimeFigureOut">
              <a:rPr lang="en-US" smtClean="0"/>
              <a:t>10/13/2013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AD1B-3F60-4647-9DC4-C09805C76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10030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white">
          <a:xfrm>
            <a:off x="0" y="857250"/>
            <a:ext cx="9144000" cy="512445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24" tIns="25724" rIns="25724" bIns="257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18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60"/>
            <a:ext cx="8366320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1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1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7"/>
            <a:ext cx="8366320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26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1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Oval 7"/>
          <p:cNvSpPr/>
          <p:nvPr userDrawn="1"/>
        </p:nvSpPr>
        <p:spPr bwMode="auto">
          <a:xfrm>
            <a:off x="6150900" y="5422155"/>
            <a:ext cx="571805" cy="744599"/>
          </a:xfrm>
          <a:prstGeom prst="ellipse">
            <a:avLst/>
          </a:prstGeom>
          <a:noFill/>
          <a:ln w="666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24" tIns="25724" rIns="25724" bIns="257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18" fontAlgn="base">
              <a:spcBef>
                <a:spcPct val="0"/>
              </a:spcBef>
              <a:spcAft>
                <a:spcPct val="0"/>
              </a:spcAft>
            </a:pPr>
            <a:endParaRPr lang="en-US" sz="101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Oval 8"/>
          <p:cNvSpPr/>
          <p:nvPr userDrawn="1"/>
        </p:nvSpPr>
        <p:spPr bwMode="auto">
          <a:xfrm>
            <a:off x="6265231" y="5574555"/>
            <a:ext cx="571805" cy="744599"/>
          </a:xfrm>
          <a:prstGeom prst="ellipse">
            <a:avLst/>
          </a:prstGeom>
          <a:noFill/>
          <a:ln w="666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24" tIns="25724" rIns="25724" bIns="257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18" fontAlgn="base">
              <a:spcBef>
                <a:spcPct val="0"/>
              </a:spcBef>
              <a:spcAft>
                <a:spcPct val="0"/>
              </a:spcAft>
            </a:pPr>
            <a:endParaRPr lang="en-US" sz="101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521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white">
          <a:xfrm>
            <a:off x="0" y="857250"/>
            <a:ext cx="9144000" cy="512445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24" tIns="25724" rIns="25724" bIns="257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18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60"/>
            <a:ext cx="8366320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1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1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7"/>
            <a:ext cx="8366320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26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1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151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white">
          <a:xfrm>
            <a:off x="0" y="186690"/>
            <a:ext cx="9144000" cy="159334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24" tIns="25724" rIns="25724" bIns="257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18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88842" y="590834"/>
            <a:ext cx="8366320" cy="11891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1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1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7"/>
            <a:ext cx="8366320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26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1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7833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white">
          <a:xfrm>
            <a:off x="0" y="857250"/>
            <a:ext cx="9144000" cy="512445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24" tIns="25724" rIns="25724" bIns="257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18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60"/>
            <a:ext cx="8366320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1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1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7"/>
            <a:ext cx="8366320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26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1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4859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8183065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76848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1155940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24" tIns="25724" rIns="25724" bIns="257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18" fontAlgn="base">
              <a:spcBef>
                <a:spcPct val="0"/>
              </a:spcBef>
              <a:spcAft>
                <a:spcPct val="0"/>
              </a:spcAft>
            </a:pPr>
            <a:endParaRPr lang="en-US" sz="101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2" y="1447807"/>
            <a:ext cx="8366320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1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19114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322448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449283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579692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6482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7"/>
            <a:ext cx="8366320" cy="664797"/>
          </a:xfrm>
        </p:spPr>
        <p:txBody>
          <a:bodyPr/>
          <a:lstStyle>
            <a:lvl1pPr>
              <a:defRPr sz="2701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6" y="1447799"/>
            <a:ext cx="8363938" cy="2043636"/>
          </a:xfrm>
          <a:prstGeom prst="rect">
            <a:avLst/>
          </a:prstGeom>
        </p:spPr>
        <p:txBody>
          <a:bodyPr/>
          <a:lstStyle>
            <a:lvl1pPr marL="192933" indent="-192933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353710" indent="-16077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514487" indent="-16077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643109" indent="-128622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771731" indent="-128622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83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 sz="2026" spc="-2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16337585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accent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>
            <a:normAutofit/>
          </a:bodyPr>
          <a:lstStyle>
            <a:lvl1pPr>
              <a:defRPr sz="1013"/>
            </a:lvl1pPr>
            <a:lvl2pPr>
              <a:defRPr sz="900"/>
            </a:lvl2pPr>
            <a:lvl3pPr>
              <a:defRPr sz="788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3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accent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3" y="2514600"/>
            <a:ext cx="3297254" cy="3741738"/>
          </a:xfrm>
        </p:spPr>
        <p:txBody>
          <a:bodyPr>
            <a:normAutofit/>
          </a:bodyPr>
          <a:lstStyle>
            <a:lvl1pPr>
              <a:defRPr sz="1013"/>
            </a:lvl1pPr>
            <a:lvl2pPr>
              <a:defRPr sz="900"/>
            </a:lvl2pPr>
            <a:lvl3pPr>
              <a:defRPr sz="788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7492906" y="1828801"/>
            <a:ext cx="990599" cy="228599"/>
          </a:xfrm>
          <a:prstGeom prst="rect">
            <a:avLst/>
          </a:prstGeom>
        </p:spPr>
        <p:txBody>
          <a:bodyPr/>
          <a:lstStyle/>
          <a:p>
            <a:pPr defTabSz="685772"/>
            <a:fld id="{F6DB2EA3-99C8-4CF8-9BE8-3ABB3F75984E}" type="datetime1">
              <a:rPr lang="en-US" smtClean="0">
                <a:solidFill>
                  <a:srgbClr val="000000"/>
                </a:solidFill>
              </a:rPr>
              <a:pPr defTabSz="685772"/>
              <a:t>10/13/2013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6231207" y="3263400"/>
            <a:ext cx="3859795" cy="228601"/>
          </a:xfrm>
          <a:prstGeom prst="rect">
            <a:avLst/>
          </a:prstGeom>
        </p:spPr>
        <p:txBody>
          <a:bodyPr/>
          <a:lstStyle/>
          <a:p>
            <a:pPr defTabSz="685772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4407" y="295732"/>
            <a:ext cx="628649" cy="767687"/>
          </a:xfrm>
          <a:prstGeom prst="rect">
            <a:avLst/>
          </a:prstGeom>
        </p:spPr>
        <p:txBody>
          <a:bodyPr/>
          <a:lstStyle/>
          <a:p>
            <a:pPr defTabSz="685772"/>
            <a:fld id="{D57F1E4F-1CFF-5643-939E-02111984F565}" type="slidenum">
              <a:rPr lang="en-US" smtClean="0">
                <a:solidFill>
                  <a:srgbClr val="000000"/>
                </a:solidFill>
              </a:rPr>
              <a:pPr defTabSz="685772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441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nchy Slide Green">
    <p:bg>
      <p:bgPr>
        <a:solidFill>
          <a:srgbClr val="0072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6" y="2819606"/>
            <a:ext cx="8363938" cy="1218795"/>
          </a:xfrm>
          <a:prstGeom prst="rect">
            <a:avLst/>
          </a:prstGeom>
        </p:spPr>
        <p:txBody>
          <a:bodyPr anchor="b" anchorCtr="0"/>
          <a:lstStyle>
            <a:lvl1pPr>
              <a:defRPr sz="4951" spc="-169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1197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white">
          <a:xfrm>
            <a:off x="-7143" y="0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24" tIns="25724" rIns="25724" bIns="257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18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9" y="1447807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1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932" indent="0">
              <a:buNone/>
              <a:defRPr sz="1520" b="1"/>
            </a:lvl2pPr>
            <a:lvl3pPr marL="685863" indent="0">
              <a:buNone/>
              <a:defRPr sz="1350" b="1"/>
            </a:lvl3pPr>
            <a:lvl4pPr marL="1028795" indent="0">
              <a:buNone/>
              <a:defRPr sz="1181" b="1"/>
            </a:lvl4pPr>
            <a:lvl5pPr marL="1371725" indent="0">
              <a:buNone/>
              <a:defRPr sz="1181" b="1"/>
            </a:lvl5pPr>
            <a:lvl6pPr marL="1714658" indent="0">
              <a:buNone/>
              <a:defRPr sz="1181" b="1"/>
            </a:lvl6pPr>
            <a:lvl7pPr marL="2057588" indent="0">
              <a:buNone/>
              <a:defRPr sz="1181" b="1"/>
            </a:lvl7pPr>
            <a:lvl8pPr marL="2400520" indent="0">
              <a:buNone/>
              <a:defRPr sz="1181" b="1"/>
            </a:lvl8pPr>
            <a:lvl9pPr marL="2743451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3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397" indent="-214332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397" indent="-128600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863" indent="-128600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463" indent="-128600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6583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Orange"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2"/>
            <a:ext cx="7680340" cy="997196"/>
          </a:xfrm>
          <a:prstGeom prst="rect">
            <a:avLst/>
          </a:prstGeom>
        </p:spPr>
        <p:txBody>
          <a:bodyPr anchor="b" anchorCtr="0"/>
          <a:lstStyle>
            <a:lvl1pPr>
              <a:defRPr sz="4051" spc="-85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5"/>
            <a:ext cx="7680340" cy="4985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4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23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Green">
    <p:bg>
      <p:bgPr>
        <a:solidFill>
          <a:srgbClr val="0072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2"/>
            <a:ext cx="7680340" cy="997196"/>
          </a:xfrm>
          <a:prstGeom prst="rect">
            <a:avLst/>
          </a:prstGeom>
        </p:spPr>
        <p:txBody>
          <a:bodyPr anchor="b" anchorCtr="0"/>
          <a:lstStyle>
            <a:lvl1pPr>
              <a:defRPr sz="4051" spc="-85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5"/>
            <a:ext cx="7680340" cy="4985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4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4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Blue">
    <p:bg>
      <p:bgPr>
        <a:solidFill>
          <a:srgbClr val="0018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2"/>
            <a:ext cx="7680340" cy="997196"/>
          </a:xfrm>
          <a:prstGeom prst="rect">
            <a:avLst/>
          </a:prstGeom>
        </p:spPr>
        <p:txBody>
          <a:bodyPr anchor="b" anchorCtr="0"/>
          <a:lstStyle>
            <a:lvl1pPr>
              <a:defRPr sz="4051" spc="-85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5"/>
            <a:ext cx="7680340" cy="4985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4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36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Purple">
    <p:bg>
      <p:bgPr>
        <a:solidFill>
          <a:srgbClr val="6821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2"/>
            <a:ext cx="7680340" cy="997196"/>
          </a:xfrm>
          <a:prstGeom prst="rect">
            <a:avLst/>
          </a:prstGeom>
        </p:spPr>
        <p:txBody>
          <a:bodyPr anchor="b" anchorCtr="0"/>
          <a:lstStyle>
            <a:lvl1pPr>
              <a:defRPr sz="4051" spc="-85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5"/>
            <a:ext cx="7680340" cy="4985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4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89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chy Slide Orange"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6" y="2819606"/>
            <a:ext cx="8363938" cy="1218795"/>
          </a:xfrm>
          <a:prstGeom prst="rect">
            <a:avLst/>
          </a:prstGeom>
        </p:spPr>
        <p:txBody>
          <a:bodyPr anchor="b" anchorCtr="0"/>
          <a:lstStyle>
            <a:lvl1pPr>
              <a:defRPr sz="4951" spc="-169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9333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chy Slide Green">
    <p:bg>
      <p:bgPr>
        <a:solidFill>
          <a:srgbClr val="0072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6" y="2819606"/>
            <a:ext cx="8363938" cy="1218795"/>
          </a:xfrm>
          <a:prstGeom prst="rect">
            <a:avLst/>
          </a:prstGeom>
        </p:spPr>
        <p:txBody>
          <a:bodyPr anchor="b" anchorCtr="0"/>
          <a:lstStyle>
            <a:lvl1pPr>
              <a:defRPr sz="4951" spc="-169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2864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chy Slide Blue">
    <p:bg>
      <p:bgPr>
        <a:solidFill>
          <a:srgbClr val="0018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6" y="2819606"/>
            <a:ext cx="8363938" cy="1218795"/>
          </a:xfrm>
          <a:prstGeom prst="rect">
            <a:avLst/>
          </a:prstGeom>
        </p:spPr>
        <p:txBody>
          <a:bodyPr anchor="b" anchorCtr="0"/>
          <a:lstStyle>
            <a:lvl1pPr>
              <a:defRPr sz="4951" spc="-169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970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chy Slide Purple">
    <p:bg>
      <p:bgPr>
        <a:solidFill>
          <a:srgbClr val="6821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6" y="2819606"/>
            <a:ext cx="8363938" cy="1218795"/>
          </a:xfrm>
          <a:prstGeom prst="rect">
            <a:avLst/>
          </a:prstGeom>
        </p:spPr>
        <p:txBody>
          <a:bodyPr anchor="b" anchorCtr="0"/>
          <a:lstStyle>
            <a:lvl1pPr>
              <a:defRPr sz="4951" spc="-169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6717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Orange"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81458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Green">
    <p:bg>
      <p:bgPr>
        <a:solidFill>
          <a:srgbClr val="0072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52402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205203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73" indent="0">
              <a:buNone/>
              <a:defRPr sz="1471"/>
            </a:lvl3pPr>
            <a:lvl4pPr marL="336145" indent="0">
              <a:buNone/>
              <a:defRPr sz="1324"/>
            </a:lvl4pPr>
            <a:lvl5pPr marL="504218" indent="0">
              <a:buNone/>
              <a:defRPr sz="1324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5929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Blue">
    <p:bg>
      <p:bgPr>
        <a:solidFill>
          <a:srgbClr val="0018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16188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Purple">
    <p:bg>
      <p:bgPr>
        <a:solidFill>
          <a:srgbClr val="6821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81173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484" y="2052919"/>
            <a:ext cx="6709906" cy="41954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pPr defTabSz="685772"/>
            <a:fld id="{15CF10C1-00F7-40AB-AE71-6FCD2C636D80}" type="datetime1">
              <a:rPr lang="en-US" smtClean="0">
                <a:solidFill>
                  <a:srgbClr val="FFFFFF"/>
                </a:solidFill>
              </a:rPr>
              <a:pPr defTabSz="685772"/>
              <a:t>10/13/2013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pPr defTabSz="685772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4406" y="295730"/>
            <a:ext cx="628649" cy="7676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85772"/>
            <a:fld id="{7A40E26E-3223-4995-991E-86196E97A8E4}" type="slidenum">
              <a:rPr lang="en-US" smtClean="0">
                <a:solidFill>
                  <a:srgbClr val="FFFFFF"/>
                </a:solidFill>
              </a:rPr>
              <a:pPr defTabSz="685772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57741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pPr defTabSz="685772"/>
            <a:fld id="{7459BF1C-F2BD-4D47-B7E4-AEA12039F8CA}" type="datetime1">
              <a:rPr lang="en-US" smtClean="0">
                <a:solidFill>
                  <a:srgbClr val="FFFFFF"/>
                </a:solidFill>
              </a:rPr>
              <a:pPr defTabSz="685772"/>
              <a:t>10/13/2013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pPr defTabSz="685772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64406" y="295730"/>
            <a:ext cx="628649" cy="767687"/>
          </a:xfrm>
          <a:prstGeom prst="rect">
            <a:avLst/>
          </a:prstGeom>
        </p:spPr>
        <p:txBody>
          <a:bodyPr/>
          <a:lstStyle/>
          <a:p>
            <a:pPr defTabSz="685772"/>
            <a:fld id="{D57F1E4F-1CFF-5643-939E-02111984F565}" type="slidenum">
              <a:rPr lang="en-US" smtClean="0">
                <a:solidFill>
                  <a:srgbClr val="FFFFFF"/>
                </a:solidFill>
              </a:rPr>
              <a:pPr defTabSz="685772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12359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2"/>
            <a:ext cx="7680340" cy="997196"/>
          </a:xfrm>
        </p:spPr>
        <p:txBody>
          <a:bodyPr anchor="b" anchorCtr="0"/>
          <a:lstStyle>
            <a:lvl1pPr>
              <a:defRPr sz="4051" spc="-85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5"/>
            <a:ext cx="7680340" cy="49859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40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84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6" y="2819606"/>
            <a:ext cx="8363938" cy="1218795"/>
          </a:xfrm>
        </p:spPr>
        <p:txBody>
          <a:bodyPr anchor="b" anchorCtr="0"/>
          <a:lstStyle>
            <a:lvl1pPr>
              <a:defRPr sz="4951" spc="-169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3618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7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026" kern="1200" spc="-40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6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5144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6" y="2739678"/>
            <a:ext cx="7686295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5402" b="0" kern="1200" cap="none" spc="-225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3713" spc="-85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158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1975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50"/>
              </a:spcBef>
              <a:buNone/>
              <a:defRPr sz="2251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30409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257243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390332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5346840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1975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50"/>
              </a:spcBef>
              <a:buNone/>
              <a:defRPr sz="2251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30409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257243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390332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0528069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6" y="228607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2043636"/>
          </a:xfrm>
          <a:prstGeom prst="rect">
            <a:avLst/>
          </a:prstGeom>
        </p:spPr>
        <p:txBody>
          <a:bodyPr/>
          <a:lstStyle>
            <a:lvl1pPr marL="159884" indent="-159884">
              <a:buFont typeface="Wingdings" pitchFamily="2" charset="2"/>
              <a:buChar char=""/>
              <a:defRPr sz="2251"/>
            </a:lvl1pPr>
            <a:lvl2pPr marL="291185" indent="-131302">
              <a:buFont typeface="Wingdings" pitchFamily="2" charset="2"/>
              <a:buChar char=""/>
              <a:defRPr>
                <a:latin typeface="+mn-lt"/>
              </a:defRPr>
            </a:lvl2pPr>
            <a:lvl3pPr marL="417128" indent="-125942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514487" indent="-97360">
              <a:buFont typeface="Wingdings" pitchFamily="2" charset="2"/>
              <a:buChar char=""/>
              <a:defRPr>
                <a:latin typeface="+mn-lt"/>
              </a:defRPr>
            </a:lvl4pPr>
            <a:lvl5pPr marL="611847" indent="-97360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1453608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2"/>
            <a:ext cx="7680340" cy="997196"/>
          </a:xfrm>
        </p:spPr>
        <p:txBody>
          <a:bodyPr anchor="b" anchorCtr="0"/>
          <a:lstStyle>
            <a:lvl1pPr>
              <a:defRPr sz="4051" spc="-85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5"/>
            <a:ext cx="7680340" cy="49859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40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89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7" y="1447807"/>
            <a:ext cx="4047274" cy="2462213"/>
          </a:xfrm>
        </p:spPr>
        <p:txBody>
          <a:bodyPr/>
          <a:lstStyle>
            <a:lvl1pPr marL="0" indent="0">
              <a:spcBef>
                <a:spcPts val="675"/>
              </a:spcBef>
              <a:buNone/>
              <a:defRPr sz="2251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/>
            </a:lvl2pPr>
            <a:lvl3pPr marL="131302" indent="0">
              <a:buNone/>
              <a:defRPr sz="1125"/>
            </a:lvl3pPr>
            <a:lvl4pPr marL="257243" indent="0">
              <a:buNone/>
              <a:defRPr sz="1125"/>
            </a:lvl4pPr>
            <a:lvl5pPr marL="390332" indent="0">
              <a:buNone/>
              <a:defRPr sz="1125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7"/>
            <a:ext cx="4047274" cy="2462213"/>
          </a:xfrm>
        </p:spPr>
        <p:txBody>
          <a:bodyPr/>
          <a:lstStyle>
            <a:lvl1pPr marL="0" indent="0">
              <a:spcBef>
                <a:spcPts val="675"/>
              </a:spcBef>
              <a:buNone/>
              <a:defRPr lang="en-US" sz="2251" kern="1200" spc="-40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1787" marR="0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31302" marR="0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259030" marR="0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386759" marR="0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6823497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7" y="1447807"/>
            <a:ext cx="4047274" cy="2462213"/>
          </a:xfrm>
        </p:spPr>
        <p:txBody>
          <a:bodyPr/>
          <a:lstStyle>
            <a:lvl1pPr marL="0" indent="0">
              <a:spcBef>
                <a:spcPts val="675"/>
              </a:spcBef>
              <a:buNone/>
              <a:defRPr sz="2251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31302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257243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390332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7"/>
            <a:ext cx="4047274" cy="2462213"/>
          </a:xfrm>
        </p:spPr>
        <p:txBody>
          <a:bodyPr/>
          <a:lstStyle>
            <a:lvl1pPr marL="0" indent="0">
              <a:spcBef>
                <a:spcPts val="675"/>
              </a:spcBef>
              <a:buNone/>
              <a:defRPr lang="en-US" sz="2251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1787" marR="0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31302" marR="0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259030" marR="0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386759" marR="0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4703980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7" y="1447805"/>
            <a:ext cx="4047274" cy="1042337"/>
          </a:xfrm>
        </p:spPr>
        <p:txBody>
          <a:bodyPr>
            <a:spAutoFit/>
          </a:bodyPr>
          <a:lstStyle>
            <a:lvl1pPr marL="164350" indent="-164350">
              <a:spcBef>
                <a:spcPts val="675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026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92972" indent="-128622">
              <a:defRPr sz="1125"/>
            </a:lvl2pPr>
            <a:lvl3pPr marL="385865" indent="-92894">
              <a:tabLst/>
              <a:defRPr sz="1125"/>
            </a:lvl3pPr>
            <a:lvl4pPr marL="485905" indent="-100040">
              <a:defRPr/>
            </a:lvl4pPr>
            <a:lvl5pPr marL="578798" indent="-92894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4"/>
            <a:ext cx="4047274" cy="1262910"/>
          </a:xfrm>
        </p:spPr>
        <p:txBody>
          <a:bodyPr>
            <a:spAutoFit/>
          </a:bodyPr>
          <a:lstStyle>
            <a:lvl1pPr marL="191147" indent="-191147">
              <a:spcBef>
                <a:spcPts val="675"/>
              </a:spcBef>
              <a:buClr>
                <a:schemeClr val="bg2"/>
              </a:buClr>
              <a:buFont typeface="Arial" pitchFamily="34" charset="0"/>
              <a:buChar char="•"/>
              <a:defRPr lang="en-US" sz="2026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57283" indent="-192933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85905" indent="-192933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578798" indent="-192933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78837" indent="-192933">
              <a:defRPr lang="en-US" sz="1125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164350" marR="0" lvl="0" indent="-164350" algn="l" defTabSz="514466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164350" marR="0" lvl="1" indent="-164350" algn="l" defTabSz="514466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164350" marR="0" lvl="2" indent="-164350" algn="l" defTabSz="514466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164350" marR="0" lvl="3" indent="-164350" algn="l" defTabSz="514466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164350" marR="0" lvl="4" indent="-164350" algn="l" defTabSz="514466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6377525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30" y="1447807"/>
            <a:ext cx="1828799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1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932" indent="0">
              <a:buNone/>
              <a:defRPr sz="1520" b="1"/>
            </a:lvl2pPr>
            <a:lvl3pPr marL="685863" indent="0">
              <a:buNone/>
              <a:defRPr sz="1350" b="1"/>
            </a:lvl3pPr>
            <a:lvl4pPr marL="1028795" indent="0">
              <a:buNone/>
              <a:defRPr sz="1181" b="1"/>
            </a:lvl4pPr>
            <a:lvl5pPr marL="1371725" indent="0">
              <a:buNone/>
              <a:defRPr sz="1181" b="1"/>
            </a:lvl5pPr>
            <a:lvl6pPr marL="1714658" indent="0">
              <a:buNone/>
              <a:defRPr sz="1181" b="1"/>
            </a:lvl6pPr>
            <a:lvl7pPr marL="2057588" indent="0">
              <a:buNone/>
              <a:defRPr sz="1181" b="1"/>
            </a:lvl7pPr>
            <a:lvl8pPr marL="2400520" indent="0">
              <a:buNone/>
              <a:defRPr sz="1181" b="1"/>
            </a:lvl8pPr>
            <a:lvl9pPr marL="2743451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32246" y="1671275"/>
            <a:ext cx="6124703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397" indent="-214332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397" indent="-128600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863" indent="-128600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463" indent="-128600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421922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9" y="1447807"/>
            <a:ext cx="4076211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1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932" indent="0">
              <a:buNone/>
              <a:defRPr sz="1520" b="1"/>
            </a:lvl2pPr>
            <a:lvl3pPr marL="685863" indent="0">
              <a:buNone/>
              <a:defRPr sz="1350" b="1"/>
            </a:lvl3pPr>
            <a:lvl4pPr marL="1028795" indent="0">
              <a:buNone/>
              <a:defRPr sz="1181" b="1"/>
            </a:lvl4pPr>
            <a:lvl5pPr marL="1371725" indent="0">
              <a:buNone/>
              <a:defRPr sz="1181" b="1"/>
            </a:lvl5pPr>
            <a:lvl6pPr marL="1714658" indent="0">
              <a:buNone/>
              <a:defRPr sz="1181" b="1"/>
            </a:lvl6pPr>
            <a:lvl7pPr marL="2057588" indent="0">
              <a:buNone/>
              <a:defRPr sz="1181" b="1"/>
            </a:lvl7pPr>
            <a:lvl8pPr marL="2400520" indent="0">
              <a:buNone/>
              <a:defRPr sz="1181" b="1"/>
            </a:lvl8pPr>
            <a:lvl9pPr marL="2743451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3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397" indent="-214332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397" indent="-128600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863" indent="-128600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463" indent="-128600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187272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9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1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932" indent="0">
              <a:buNone/>
              <a:defRPr sz="1520" b="1"/>
            </a:lvl2pPr>
            <a:lvl3pPr marL="685863" indent="0">
              <a:buNone/>
              <a:defRPr sz="1350" b="1"/>
            </a:lvl3pPr>
            <a:lvl4pPr marL="1028795" indent="0">
              <a:buNone/>
              <a:defRPr sz="1181" b="1"/>
            </a:lvl4pPr>
            <a:lvl5pPr marL="1371725" indent="0">
              <a:buNone/>
              <a:defRPr sz="1181" b="1"/>
            </a:lvl5pPr>
            <a:lvl6pPr marL="1714658" indent="0">
              <a:buNone/>
              <a:defRPr sz="1181" b="1"/>
            </a:lvl6pPr>
            <a:lvl7pPr marL="2057588" indent="0">
              <a:buNone/>
              <a:defRPr sz="1181" b="1"/>
            </a:lvl7pPr>
            <a:lvl8pPr marL="2400520" indent="0">
              <a:buNone/>
              <a:defRPr sz="1181" b="1"/>
            </a:lvl8pPr>
            <a:lvl9pPr marL="2743451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30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397" indent="-214332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397" indent="-128600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863" indent="-128600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463" indent="-128600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845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5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1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932" indent="0">
              <a:buNone/>
              <a:defRPr sz="1520" b="1"/>
            </a:lvl2pPr>
            <a:lvl3pPr marL="685863" indent="0">
              <a:buNone/>
              <a:defRPr sz="1350" b="1"/>
            </a:lvl3pPr>
            <a:lvl4pPr marL="1028795" indent="0">
              <a:buNone/>
              <a:defRPr sz="1181" b="1"/>
            </a:lvl4pPr>
            <a:lvl5pPr marL="1371725" indent="0">
              <a:buNone/>
              <a:defRPr sz="1181" b="1"/>
            </a:lvl5pPr>
            <a:lvl6pPr marL="1714658" indent="0">
              <a:buNone/>
              <a:defRPr sz="1181" b="1"/>
            </a:lvl6pPr>
            <a:lvl7pPr marL="2057588" indent="0">
              <a:buNone/>
              <a:defRPr sz="1181" b="1"/>
            </a:lvl7pPr>
            <a:lvl8pPr marL="2400520" indent="0">
              <a:buNone/>
              <a:defRPr sz="1181" b="1"/>
            </a:lvl8pPr>
            <a:lvl9pPr marL="2743451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397" indent="-214332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397" indent="-128600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863" indent="-128600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463" indent="-128600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486252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108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white">
          <a:xfrm>
            <a:off x="-7143" y="0"/>
            <a:ext cx="3560171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24" tIns="25724" rIns="25724" bIns="257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18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9" y="1447807"/>
            <a:ext cx="2877865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1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932" indent="0">
              <a:buNone/>
              <a:defRPr sz="1520" b="1"/>
            </a:lvl2pPr>
            <a:lvl3pPr marL="685863" indent="0">
              <a:buNone/>
              <a:defRPr sz="1350" b="1"/>
            </a:lvl3pPr>
            <a:lvl4pPr marL="1028795" indent="0">
              <a:buNone/>
              <a:defRPr sz="1181" b="1"/>
            </a:lvl4pPr>
            <a:lvl5pPr marL="1371725" indent="0">
              <a:buNone/>
              <a:defRPr sz="1181" b="1"/>
            </a:lvl5pPr>
            <a:lvl6pPr marL="1714658" indent="0">
              <a:buNone/>
              <a:defRPr sz="1181" b="1"/>
            </a:lvl6pPr>
            <a:lvl7pPr marL="2057588" indent="0">
              <a:buNone/>
              <a:defRPr sz="1181" b="1"/>
            </a:lvl7pPr>
            <a:lvl8pPr marL="2400520" indent="0">
              <a:buNone/>
              <a:defRPr sz="1181" b="1"/>
            </a:lvl8pPr>
            <a:lvl9pPr marL="2743451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3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397" indent="-214332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397" indent="-128600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863" indent="-128600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463" indent="-128600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4057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1" y="0"/>
            <a:ext cx="3524036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24" tIns="25724" rIns="25724" bIns="257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18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6516" y="1447801"/>
            <a:ext cx="3313684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1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932" indent="0">
              <a:buNone/>
              <a:defRPr sz="1520" b="1"/>
            </a:lvl2pPr>
            <a:lvl3pPr marL="685863" indent="0">
              <a:buNone/>
              <a:defRPr sz="1350" b="1"/>
            </a:lvl3pPr>
            <a:lvl4pPr marL="1028795" indent="0">
              <a:buNone/>
              <a:defRPr sz="1181" b="1"/>
            </a:lvl4pPr>
            <a:lvl5pPr marL="1371725" indent="0">
              <a:buNone/>
              <a:defRPr sz="1181" b="1"/>
            </a:lvl5pPr>
            <a:lvl6pPr marL="1714658" indent="0">
              <a:buNone/>
              <a:defRPr sz="1181" b="1"/>
            </a:lvl6pPr>
            <a:lvl7pPr marL="2057588" indent="0">
              <a:buNone/>
              <a:defRPr sz="1181" b="1"/>
            </a:lvl7pPr>
            <a:lvl8pPr marL="2400520" indent="0">
              <a:buNone/>
              <a:defRPr sz="1181" b="1"/>
            </a:lvl8pPr>
            <a:lvl9pPr marL="2743451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6515" y="2714440"/>
            <a:ext cx="3313683" cy="21144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397" indent="-214332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397" indent="-128600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863" indent="-128600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463" indent="-128600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395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1" y="0"/>
            <a:ext cx="3524036" cy="6858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24" tIns="25724" rIns="25724" bIns="257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18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6516" y="1447801"/>
            <a:ext cx="3313684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1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932" indent="0">
              <a:buNone/>
              <a:defRPr sz="1520" b="1"/>
            </a:lvl2pPr>
            <a:lvl3pPr marL="685863" indent="0">
              <a:buNone/>
              <a:defRPr sz="1350" b="1"/>
            </a:lvl3pPr>
            <a:lvl4pPr marL="1028795" indent="0">
              <a:buNone/>
              <a:defRPr sz="1181" b="1"/>
            </a:lvl4pPr>
            <a:lvl5pPr marL="1371725" indent="0">
              <a:buNone/>
              <a:defRPr sz="1181" b="1"/>
            </a:lvl5pPr>
            <a:lvl6pPr marL="1714658" indent="0">
              <a:buNone/>
              <a:defRPr sz="1181" b="1"/>
            </a:lvl6pPr>
            <a:lvl7pPr marL="2057588" indent="0">
              <a:buNone/>
              <a:defRPr sz="1181" b="1"/>
            </a:lvl7pPr>
            <a:lvl8pPr marL="2400520" indent="0">
              <a:buNone/>
              <a:defRPr sz="1181" b="1"/>
            </a:lvl8pPr>
            <a:lvl9pPr marL="2743451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6515" y="2714440"/>
            <a:ext cx="3313683" cy="21144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397" indent="-214332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397" indent="-128600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863" indent="-128600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463" indent="-128600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806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6" y="2819606"/>
            <a:ext cx="8363938" cy="1218795"/>
          </a:xfrm>
        </p:spPr>
        <p:txBody>
          <a:bodyPr anchor="b" anchorCtr="0"/>
          <a:lstStyle>
            <a:lvl1pPr>
              <a:defRPr sz="4951" spc="-169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0926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1" y="0"/>
            <a:ext cx="2769919" cy="6858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24" tIns="25724" rIns="25724" bIns="257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18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6515" y="1447801"/>
            <a:ext cx="2641060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1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932" indent="0">
              <a:buNone/>
              <a:defRPr sz="1520" b="1"/>
            </a:lvl2pPr>
            <a:lvl3pPr marL="685863" indent="0">
              <a:buNone/>
              <a:defRPr sz="1350" b="1"/>
            </a:lvl3pPr>
            <a:lvl4pPr marL="1028795" indent="0">
              <a:buNone/>
              <a:defRPr sz="1181" b="1"/>
            </a:lvl4pPr>
            <a:lvl5pPr marL="1371725" indent="0">
              <a:buNone/>
              <a:defRPr sz="1181" b="1"/>
            </a:lvl5pPr>
            <a:lvl6pPr marL="1714658" indent="0">
              <a:buNone/>
              <a:defRPr sz="1181" b="1"/>
            </a:lvl6pPr>
            <a:lvl7pPr marL="2057588" indent="0">
              <a:buNone/>
              <a:defRPr sz="1181" b="1"/>
            </a:lvl7pPr>
            <a:lvl8pPr marL="2400520" indent="0">
              <a:buNone/>
              <a:defRPr sz="1181" b="1"/>
            </a:lvl8pPr>
            <a:lvl9pPr marL="2743451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6515" y="2714440"/>
            <a:ext cx="2641059" cy="21144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397" indent="-214332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397" indent="-128600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863" indent="-128600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463" indent="-128600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6858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1" y="0"/>
            <a:ext cx="3524036" cy="6858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4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24" tIns="25724" rIns="25724" bIns="257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18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6516" y="1447801"/>
            <a:ext cx="3313684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1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932" indent="0">
              <a:buNone/>
              <a:defRPr sz="1520" b="1"/>
            </a:lvl2pPr>
            <a:lvl3pPr marL="685863" indent="0">
              <a:buNone/>
              <a:defRPr sz="1350" b="1"/>
            </a:lvl3pPr>
            <a:lvl4pPr marL="1028795" indent="0">
              <a:buNone/>
              <a:defRPr sz="1181" b="1"/>
            </a:lvl4pPr>
            <a:lvl5pPr marL="1371725" indent="0">
              <a:buNone/>
              <a:defRPr sz="1181" b="1"/>
            </a:lvl5pPr>
            <a:lvl6pPr marL="1714658" indent="0">
              <a:buNone/>
              <a:defRPr sz="1181" b="1"/>
            </a:lvl6pPr>
            <a:lvl7pPr marL="2057588" indent="0">
              <a:buNone/>
              <a:defRPr sz="1181" b="1"/>
            </a:lvl7pPr>
            <a:lvl8pPr marL="2400520" indent="0">
              <a:buNone/>
              <a:defRPr sz="1181" b="1"/>
            </a:lvl8pPr>
            <a:lvl9pPr marL="2743451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6515" y="2714440"/>
            <a:ext cx="3313683" cy="21144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397" indent="-214332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397" indent="-128600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863" indent="-128600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463" indent="-128600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1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1" y="0"/>
            <a:ext cx="3524036" cy="6858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24" tIns="25724" rIns="25724" bIns="257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18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6516" y="1447801"/>
            <a:ext cx="3313684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1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932" indent="0">
              <a:buNone/>
              <a:defRPr sz="1520" b="1"/>
            </a:lvl2pPr>
            <a:lvl3pPr marL="685863" indent="0">
              <a:buNone/>
              <a:defRPr sz="1350" b="1"/>
            </a:lvl3pPr>
            <a:lvl4pPr marL="1028795" indent="0">
              <a:buNone/>
              <a:defRPr sz="1181" b="1"/>
            </a:lvl4pPr>
            <a:lvl5pPr marL="1371725" indent="0">
              <a:buNone/>
              <a:defRPr sz="1181" b="1"/>
            </a:lvl5pPr>
            <a:lvl6pPr marL="1714658" indent="0">
              <a:buNone/>
              <a:defRPr sz="1181" b="1"/>
            </a:lvl6pPr>
            <a:lvl7pPr marL="2057588" indent="0">
              <a:buNone/>
              <a:defRPr sz="1181" b="1"/>
            </a:lvl7pPr>
            <a:lvl8pPr marL="2400520" indent="0">
              <a:buNone/>
              <a:defRPr sz="1181" b="1"/>
            </a:lvl8pPr>
            <a:lvl9pPr marL="2743451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6515" y="2714440"/>
            <a:ext cx="3313683" cy="21144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397" indent="-214332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397" indent="-128600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863" indent="-128600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463" indent="-128600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717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4476727" y="0"/>
            <a:ext cx="466727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24" tIns="25724" rIns="25724" bIns="257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18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5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1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932" indent="0">
              <a:buNone/>
              <a:defRPr sz="1520" b="1"/>
            </a:lvl2pPr>
            <a:lvl3pPr marL="685863" indent="0">
              <a:buNone/>
              <a:defRPr sz="1350" b="1"/>
            </a:lvl3pPr>
            <a:lvl4pPr marL="1028795" indent="0">
              <a:buNone/>
              <a:defRPr sz="1181" b="1"/>
            </a:lvl4pPr>
            <a:lvl5pPr marL="1371725" indent="0">
              <a:buNone/>
              <a:defRPr sz="1181" b="1"/>
            </a:lvl5pPr>
            <a:lvl6pPr marL="1714658" indent="0">
              <a:buNone/>
              <a:defRPr sz="1181" b="1"/>
            </a:lvl6pPr>
            <a:lvl7pPr marL="2057588" indent="0">
              <a:buNone/>
              <a:defRPr sz="1181" b="1"/>
            </a:lvl7pPr>
            <a:lvl8pPr marL="2400520" indent="0">
              <a:buNone/>
              <a:defRPr sz="1181" b="1"/>
            </a:lvl8pPr>
            <a:lvl9pPr marL="2743451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397" indent="-214332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397" indent="-128600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863" indent="-128600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463" indent="-128600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486252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521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60"/>
            <a:ext cx="8366320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1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1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7"/>
            <a:ext cx="8366320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26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1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7739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white">
          <a:xfrm>
            <a:off x="0" y="857250"/>
            <a:ext cx="9144000" cy="512445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24" tIns="25724" rIns="25724" bIns="257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18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60"/>
            <a:ext cx="8366320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1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1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7"/>
            <a:ext cx="8366320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26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1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Oval 7"/>
          <p:cNvSpPr/>
          <p:nvPr userDrawn="1"/>
        </p:nvSpPr>
        <p:spPr bwMode="auto">
          <a:xfrm>
            <a:off x="6150900" y="5422155"/>
            <a:ext cx="571805" cy="744599"/>
          </a:xfrm>
          <a:prstGeom prst="ellipse">
            <a:avLst/>
          </a:prstGeom>
          <a:noFill/>
          <a:ln w="666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24" tIns="25724" rIns="25724" bIns="257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18" fontAlgn="base">
              <a:spcBef>
                <a:spcPct val="0"/>
              </a:spcBef>
              <a:spcAft>
                <a:spcPct val="0"/>
              </a:spcAft>
            </a:pPr>
            <a:endParaRPr lang="en-US" sz="101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Oval 8"/>
          <p:cNvSpPr/>
          <p:nvPr userDrawn="1"/>
        </p:nvSpPr>
        <p:spPr bwMode="auto">
          <a:xfrm>
            <a:off x="6265231" y="5574555"/>
            <a:ext cx="571805" cy="744599"/>
          </a:xfrm>
          <a:prstGeom prst="ellipse">
            <a:avLst/>
          </a:prstGeom>
          <a:noFill/>
          <a:ln w="666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24" tIns="25724" rIns="25724" bIns="257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18" fontAlgn="base">
              <a:spcBef>
                <a:spcPct val="0"/>
              </a:spcBef>
              <a:spcAft>
                <a:spcPct val="0"/>
              </a:spcAft>
            </a:pPr>
            <a:endParaRPr lang="en-US" sz="101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724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white">
          <a:xfrm>
            <a:off x="0" y="857250"/>
            <a:ext cx="9144000" cy="512445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24" tIns="25724" rIns="25724" bIns="257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18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60"/>
            <a:ext cx="8366320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1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1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7"/>
            <a:ext cx="8366320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26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1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8541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white">
          <a:xfrm>
            <a:off x="0" y="186690"/>
            <a:ext cx="9144000" cy="159334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24" tIns="25724" rIns="25724" bIns="257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18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88842" y="590834"/>
            <a:ext cx="8366320" cy="11891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1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1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7"/>
            <a:ext cx="8366320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26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1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615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white">
          <a:xfrm>
            <a:off x="0" y="857250"/>
            <a:ext cx="9144000" cy="512445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24" tIns="25724" rIns="25724" bIns="257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18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60"/>
            <a:ext cx="8366320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1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1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7"/>
            <a:ext cx="8366320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26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1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7107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2483761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7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026" kern="1200" spc="-40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6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5144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6" y="2739678"/>
            <a:ext cx="7686295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5402" b="0" kern="1200" cap="none" spc="-225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3713" spc="-85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700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98032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1155940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24" tIns="25724" rIns="25724" bIns="257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18" fontAlgn="base">
              <a:spcBef>
                <a:spcPct val="0"/>
              </a:spcBef>
              <a:spcAft>
                <a:spcPct val="0"/>
              </a:spcAft>
            </a:pPr>
            <a:endParaRPr lang="en-US" sz="101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2" y="1447807"/>
            <a:ext cx="8366320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1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19114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322448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449283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579692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5199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7"/>
            <a:ext cx="8366320" cy="664797"/>
          </a:xfrm>
        </p:spPr>
        <p:txBody>
          <a:bodyPr/>
          <a:lstStyle>
            <a:lvl1pPr>
              <a:defRPr sz="2701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6" y="1447799"/>
            <a:ext cx="8363938" cy="2043636"/>
          </a:xfrm>
          <a:prstGeom prst="rect">
            <a:avLst/>
          </a:prstGeom>
        </p:spPr>
        <p:txBody>
          <a:bodyPr/>
          <a:lstStyle>
            <a:lvl1pPr marL="192933" indent="-192933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353710" indent="-16077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514487" indent="-16077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643109" indent="-128622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771731" indent="-128622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83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 sz="2026" spc="-2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27763811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accent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>
            <a:normAutofit/>
          </a:bodyPr>
          <a:lstStyle>
            <a:lvl1pPr>
              <a:defRPr sz="1013"/>
            </a:lvl1pPr>
            <a:lvl2pPr>
              <a:defRPr sz="900"/>
            </a:lvl2pPr>
            <a:lvl3pPr>
              <a:defRPr sz="788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3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accent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3" y="2514600"/>
            <a:ext cx="3297254" cy="3741738"/>
          </a:xfrm>
        </p:spPr>
        <p:txBody>
          <a:bodyPr>
            <a:normAutofit/>
          </a:bodyPr>
          <a:lstStyle>
            <a:lvl1pPr>
              <a:defRPr sz="1013"/>
            </a:lvl1pPr>
            <a:lvl2pPr>
              <a:defRPr sz="900"/>
            </a:lvl2pPr>
            <a:lvl3pPr>
              <a:defRPr sz="788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7492906" y="1828801"/>
            <a:ext cx="990599" cy="228599"/>
          </a:xfrm>
          <a:prstGeom prst="rect">
            <a:avLst/>
          </a:prstGeom>
        </p:spPr>
        <p:txBody>
          <a:bodyPr/>
          <a:lstStyle/>
          <a:p>
            <a:pPr defTabSz="685772"/>
            <a:fld id="{F6DB2EA3-99C8-4CF8-9BE8-3ABB3F75984E}" type="datetime1">
              <a:rPr lang="en-US" smtClean="0">
                <a:solidFill>
                  <a:srgbClr val="000000"/>
                </a:solidFill>
              </a:rPr>
              <a:pPr defTabSz="685772"/>
              <a:t>10/13/2013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6231207" y="3263400"/>
            <a:ext cx="3859795" cy="228601"/>
          </a:xfrm>
          <a:prstGeom prst="rect">
            <a:avLst/>
          </a:prstGeom>
        </p:spPr>
        <p:txBody>
          <a:bodyPr/>
          <a:lstStyle/>
          <a:p>
            <a:pPr defTabSz="685772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4407" y="295732"/>
            <a:ext cx="628649" cy="767687"/>
          </a:xfrm>
          <a:prstGeom prst="rect">
            <a:avLst/>
          </a:prstGeom>
        </p:spPr>
        <p:txBody>
          <a:bodyPr/>
          <a:lstStyle/>
          <a:p>
            <a:pPr defTabSz="685772"/>
            <a:fld id="{D57F1E4F-1CFF-5643-939E-02111984F565}" type="slidenum">
              <a:rPr lang="en-US" smtClean="0">
                <a:solidFill>
                  <a:srgbClr val="000000"/>
                </a:solidFill>
              </a:rPr>
              <a:pPr defTabSz="685772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589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nchy Slide Blue">
    <p:bg>
      <p:bgPr>
        <a:solidFill>
          <a:srgbClr val="0018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6" y="2819606"/>
            <a:ext cx="8363938" cy="1218795"/>
          </a:xfrm>
          <a:prstGeom prst="rect">
            <a:avLst/>
          </a:prstGeom>
        </p:spPr>
        <p:txBody>
          <a:bodyPr anchor="b" anchorCtr="0"/>
          <a:lstStyle>
            <a:lvl1pPr>
              <a:defRPr sz="4951" spc="-169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8146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2"/>
            <a:ext cx="7680340" cy="997196"/>
          </a:xfrm>
        </p:spPr>
        <p:txBody>
          <a:bodyPr anchor="b" anchorCtr="0"/>
          <a:lstStyle>
            <a:lvl1pPr>
              <a:defRPr sz="4051" spc="-85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5"/>
            <a:ext cx="7680340" cy="49859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40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62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6" y="2819606"/>
            <a:ext cx="8363938" cy="1218795"/>
          </a:xfrm>
        </p:spPr>
        <p:txBody>
          <a:bodyPr anchor="b" anchorCtr="0"/>
          <a:lstStyle>
            <a:lvl1pPr>
              <a:defRPr sz="4951" spc="-169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5937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7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026" kern="1200" spc="-40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6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5144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6" y="2739678"/>
            <a:ext cx="7686295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5402" b="0" kern="1200" cap="none" spc="-225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3713" spc="-85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307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1975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50"/>
              </a:spcBef>
              <a:buNone/>
              <a:defRPr sz="2251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30409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257243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390332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0593609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1975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50"/>
              </a:spcBef>
              <a:buNone/>
              <a:defRPr sz="2251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30409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257243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390332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3368447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1975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50"/>
              </a:spcBef>
              <a:buNone/>
              <a:defRPr sz="2251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30409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257243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390332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2749708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6" y="228607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2043636"/>
          </a:xfrm>
          <a:prstGeom prst="rect">
            <a:avLst/>
          </a:prstGeom>
        </p:spPr>
        <p:txBody>
          <a:bodyPr/>
          <a:lstStyle>
            <a:lvl1pPr marL="159884" indent="-159884">
              <a:buFont typeface="Wingdings" pitchFamily="2" charset="2"/>
              <a:buChar char=""/>
              <a:defRPr sz="2251"/>
            </a:lvl1pPr>
            <a:lvl2pPr marL="291185" indent="-131302">
              <a:buFont typeface="Wingdings" pitchFamily="2" charset="2"/>
              <a:buChar char=""/>
              <a:defRPr>
                <a:latin typeface="+mn-lt"/>
              </a:defRPr>
            </a:lvl2pPr>
            <a:lvl3pPr marL="417128" indent="-125942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514487" indent="-97360">
              <a:buFont typeface="Wingdings" pitchFamily="2" charset="2"/>
              <a:buChar char=""/>
              <a:defRPr>
                <a:latin typeface="+mn-lt"/>
              </a:defRPr>
            </a:lvl4pPr>
            <a:lvl5pPr marL="611847" indent="-97360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6295774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7" y="1447807"/>
            <a:ext cx="4047274" cy="2462213"/>
          </a:xfrm>
        </p:spPr>
        <p:txBody>
          <a:bodyPr/>
          <a:lstStyle>
            <a:lvl1pPr marL="0" indent="0">
              <a:spcBef>
                <a:spcPts val="675"/>
              </a:spcBef>
              <a:buNone/>
              <a:defRPr sz="2251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/>
            </a:lvl2pPr>
            <a:lvl3pPr marL="131302" indent="0">
              <a:buNone/>
              <a:defRPr sz="1125"/>
            </a:lvl3pPr>
            <a:lvl4pPr marL="257243" indent="0">
              <a:buNone/>
              <a:defRPr sz="1125"/>
            </a:lvl4pPr>
            <a:lvl5pPr marL="390332" indent="0">
              <a:buNone/>
              <a:defRPr sz="1125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7"/>
            <a:ext cx="4047274" cy="2462213"/>
          </a:xfrm>
        </p:spPr>
        <p:txBody>
          <a:bodyPr/>
          <a:lstStyle>
            <a:lvl1pPr marL="0" indent="0">
              <a:spcBef>
                <a:spcPts val="675"/>
              </a:spcBef>
              <a:buNone/>
              <a:defRPr lang="en-US" sz="2251" kern="1200" spc="-40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1787" marR="0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31302" marR="0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259030" marR="0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386759" marR="0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0051276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7" y="1447807"/>
            <a:ext cx="4047274" cy="2462213"/>
          </a:xfrm>
        </p:spPr>
        <p:txBody>
          <a:bodyPr/>
          <a:lstStyle>
            <a:lvl1pPr marL="0" indent="0">
              <a:spcBef>
                <a:spcPts val="675"/>
              </a:spcBef>
              <a:buNone/>
              <a:defRPr sz="2251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31302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257243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390332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7"/>
            <a:ext cx="4047274" cy="2462213"/>
          </a:xfrm>
        </p:spPr>
        <p:txBody>
          <a:bodyPr/>
          <a:lstStyle>
            <a:lvl1pPr marL="0" indent="0">
              <a:spcBef>
                <a:spcPts val="675"/>
              </a:spcBef>
              <a:buNone/>
              <a:defRPr lang="en-US" sz="2251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1787" marR="0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31302" marR="0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259030" marR="0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386759" marR="0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1070877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7" y="1447805"/>
            <a:ext cx="4047274" cy="1042337"/>
          </a:xfrm>
        </p:spPr>
        <p:txBody>
          <a:bodyPr>
            <a:spAutoFit/>
          </a:bodyPr>
          <a:lstStyle>
            <a:lvl1pPr marL="164350" indent="-164350">
              <a:spcBef>
                <a:spcPts val="675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026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92972" indent="-128622">
              <a:defRPr sz="1125"/>
            </a:lvl2pPr>
            <a:lvl3pPr marL="385865" indent="-92894">
              <a:tabLst/>
              <a:defRPr sz="1125"/>
            </a:lvl3pPr>
            <a:lvl4pPr marL="485905" indent="-100040">
              <a:defRPr/>
            </a:lvl4pPr>
            <a:lvl5pPr marL="578798" indent="-92894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4"/>
            <a:ext cx="4047274" cy="1262910"/>
          </a:xfrm>
        </p:spPr>
        <p:txBody>
          <a:bodyPr>
            <a:spAutoFit/>
          </a:bodyPr>
          <a:lstStyle>
            <a:lvl1pPr marL="191147" indent="-191147">
              <a:spcBef>
                <a:spcPts val="675"/>
              </a:spcBef>
              <a:buClr>
                <a:schemeClr val="bg2"/>
              </a:buClr>
              <a:buFont typeface="Arial" pitchFamily="34" charset="0"/>
              <a:buChar char="•"/>
              <a:defRPr lang="en-US" sz="2026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57283" indent="-192933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85905" indent="-192933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578798" indent="-192933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78837" indent="-192933">
              <a:defRPr lang="en-US" sz="1125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164350" marR="0" lvl="0" indent="-164350" algn="l" defTabSz="514466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164350" marR="0" lvl="1" indent="-164350" algn="l" defTabSz="514466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164350" marR="0" lvl="2" indent="-164350" algn="l" defTabSz="514466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164350" marR="0" lvl="3" indent="-164350" algn="l" defTabSz="514466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164350" marR="0" lvl="4" indent="-164350" algn="l" defTabSz="514466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2838622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30" y="1447807"/>
            <a:ext cx="1828799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1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932" indent="0">
              <a:buNone/>
              <a:defRPr sz="1520" b="1"/>
            </a:lvl2pPr>
            <a:lvl3pPr marL="685863" indent="0">
              <a:buNone/>
              <a:defRPr sz="1350" b="1"/>
            </a:lvl3pPr>
            <a:lvl4pPr marL="1028795" indent="0">
              <a:buNone/>
              <a:defRPr sz="1181" b="1"/>
            </a:lvl4pPr>
            <a:lvl5pPr marL="1371725" indent="0">
              <a:buNone/>
              <a:defRPr sz="1181" b="1"/>
            </a:lvl5pPr>
            <a:lvl6pPr marL="1714658" indent="0">
              <a:buNone/>
              <a:defRPr sz="1181" b="1"/>
            </a:lvl6pPr>
            <a:lvl7pPr marL="2057588" indent="0">
              <a:buNone/>
              <a:defRPr sz="1181" b="1"/>
            </a:lvl7pPr>
            <a:lvl8pPr marL="2400520" indent="0">
              <a:buNone/>
              <a:defRPr sz="1181" b="1"/>
            </a:lvl8pPr>
            <a:lvl9pPr marL="2743451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32246" y="1671275"/>
            <a:ext cx="6124703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397" indent="-214332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397" indent="-128600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863" indent="-128600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463" indent="-128600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579002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9" y="1447807"/>
            <a:ext cx="4076211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1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932" indent="0">
              <a:buNone/>
              <a:defRPr sz="1520" b="1"/>
            </a:lvl2pPr>
            <a:lvl3pPr marL="685863" indent="0">
              <a:buNone/>
              <a:defRPr sz="1350" b="1"/>
            </a:lvl3pPr>
            <a:lvl4pPr marL="1028795" indent="0">
              <a:buNone/>
              <a:defRPr sz="1181" b="1"/>
            </a:lvl4pPr>
            <a:lvl5pPr marL="1371725" indent="0">
              <a:buNone/>
              <a:defRPr sz="1181" b="1"/>
            </a:lvl5pPr>
            <a:lvl6pPr marL="1714658" indent="0">
              <a:buNone/>
              <a:defRPr sz="1181" b="1"/>
            </a:lvl6pPr>
            <a:lvl7pPr marL="2057588" indent="0">
              <a:buNone/>
              <a:defRPr sz="1181" b="1"/>
            </a:lvl7pPr>
            <a:lvl8pPr marL="2400520" indent="0">
              <a:buNone/>
              <a:defRPr sz="1181" b="1"/>
            </a:lvl8pPr>
            <a:lvl9pPr marL="2743451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3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397" indent="-214332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397" indent="-128600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863" indent="-128600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463" indent="-128600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122486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9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1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932" indent="0">
              <a:buNone/>
              <a:defRPr sz="1520" b="1"/>
            </a:lvl2pPr>
            <a:lvl3pPr marL="685863" indent="0">
              <a:buNone/>
              <a:defRPr sz="1350" b="1"/>
            </a:lvl3pPr>
            <a:lvl4pPr marL="1028795" indent="0">
              <a:buNone/>
              <a:defRPr sz="1181" b="1"/>
            </a:lvl4pPr>
            <a:lvl5pPr marL="1371725" indent="0">
              <a:buNone/>
              <a:defRPr sz="1181" b="1"/>
            </a:lvl5pPr>
            <a:lvl6pPr marL="1714658" indent="0">
              <a:buNone/>
              <a:defRPr sz="1181" b="1"/>
            </a:lvl6pPr>
            <a:lvl7pPr marL="2057588" indent="0">
              <a:buNone/>
              <a:defRPr sz="1181" b="1"/>
            </a:lvl7pPr>
            <a:lvl8pPr marL="2400520" indent="0">
              <a:buNone/>
              <a:defRPr sz="1181" b="1"/>
            </a:lvl8pPr>
            <a:lvl9pPr marL="2743451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30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397" indent="-214332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397" indent="-128600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863" indent="-128600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463" indent="-128600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762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5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1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932" indent="0">
              <a:buNone/>
              <a:defRPr sz="1520" b="1"/>
            </a:lvl2pPr>
            <a:lvl3pPr marL="685863" indent="0">
              <a:buNone/>
              <a:defRPr sz="1350" b="1"/>
            </a:lvl3pPr>
            <a:lvl4pPr marL="1028795" indent="0">
              <a:buNone/>
              <a:defRPr sz="1181" b="1"/>
            </a:lvl4pPr>
            <a:lvl5pPr marL="1371725" indent="0">
              <a:buNone/>
              <a:defRPr sz="1181" b="1"/>
            </a:lvl5pPr>
            <a:lvl6pPr marL="1714658" indent="0">
              <a:buNone/>
              <a:defRPr sz="1181" b="1"/>
            </a:lvl6pPr>
            <a:lvl7pPr marL="2057588" indent="0">
              <a:buNone/>
              <a:defRPr sz="1181" b="1"/>
            </a:lvl7pPr>
            <a:lvl8pPr marL="2400520" indent="0">
              <a:buNone/>
              <a:defRPr sz="1181" b="1"/>
            </a:lvl8pPr>
            <a:lvl9pPr marL="2743451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397" indent="-214332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397" indent="-128600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863" indent="-128600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463" indent="-128600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486252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125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white">
          <a:xfrm>
            <a:off x="-7143" y="0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24" tIns="25724" rIns="25724" bIns="257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18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9" y="1447807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1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932" indent="0">
              <a:buNone/>
              <a:defRPr sz="1520" b="1"/>
            </a:lvl2pPr>
            <a:lvl3pPr marL="685863" indent="0">
              <a:buNone/>
              <a:defRPr sz="1350" b="1"/>
            </a:lvl3pPr>
            <a:lvl4pPr marL="1028795" indent="0">
              <a:buNone/>
              <a:defRPr sz="1181" b="1"/>
            </a:lvl4pPr>
            <a:lvl5pPr marL="1371725" indent="0">
              <a:buNone/>
              <a:defRPr sz="1181" b="1"/>
            </a:lvl5pPr>
            <a:lvl6pPr marL="1714658" indent="0">
              <a:buNone/>
              <a:defRPr sz="1181" b="1"/>
            </a:lvl6pPr>
            <a:lvl7pPr marL="2057588" indent="0">
              <a:buNone/>
              <a:defRPr sz="1181" b="1"/>
            </a:lvl7pPr>
            <a:lvl8pPr marL="2400520" indent="0">
              <a:buNone/>
              <a:defRPr sz="1181" b="1"/>
            </a:lvl8pPr>
            <a:lvl9pPr marL="2743451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3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397" indent="-214332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397" indent="-128600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863" indent="-128600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463" indent="-128600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4785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1" y="0"/>
            <a:ext cx="3524036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24" tIns="25724" rIns="25724" bIns="257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18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6516" y="1447801"/>
            <a:ext cx="3313684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1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932" indent="0">
              <a:buNone/>
              <a:defRPr sz="1520" b="1"/>
            </a:lvl2pPr>
            <a:lvl3pPr marL="685863" indent="0">
              <a:buNone/>
              <a:defRPr sz="1350" b="1"/>
            </a:lvl3pPr>
            <a:lvl4pPr marL="1028795" indent="0">
              <a:buNone/>
              <a:defRPr sz="1181" b="1"/>
            </a:lvl4pPr>
            <a:lvl5pPr marL="1371725" indent="0">
              <a:buNone/>
              <a:defRPr sz="1181" b="1"/>
            </a:lvl5pPr>
            <a:lvl6pPr marL="1714658" indent="0">
              <a:buNone/>
              <a:defRPr sz="1181" b="1"/>
            </a:lvl6pPr>
            <a:lvl7pPr marL="2057588" indent="0">
              <a:buNone/>
              <a:defRPr sz="1181" b="1"/>
            </a:lvl7pPr>
            <a:lvl8pPr marL="2400520" indent="0">
              <a:buNone/>
              <a:defRPr sz="1181" b="1"/>
            </a:lvl8pPr>
            <a:lvl9pPr marL="2743451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6515" y="2714440"/>
            <a:ext cx="3313683" cy="21144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397" indent="-214332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397" indent="-128600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863" indent="-128600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463" indent="-128600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093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1975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50"/>
              </a:spcBef>
              <a:buNone/>
              <a:defRPr sz="2251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30409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257243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390332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0333496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1" y="0"/>
            <a:ext cx="3524036" cy="6858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24" tIns="25724" rIns="25724" bIns="257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18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6516" y="1447801"/>
            <a:ext cx="3313684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1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932" indent="0">
              <a:buNone/>
              <a:defRPr sz="1520" b="1"/>
            </a:lvl2pPr>
            <a:lvl3pPr marL="685863" indent="0">
              <a:buNone/>
              <a:defRPr sz="1350" b="1"/>
            </a:lvl3pPr>
            <a:lvl4pPr marL="1028795" indent="0">
              <a:buNone/>
              <a:defRPr sz="1181" b="1"/>
            </a:lvl4pPr>
            <a:lvl5pPr marL="1371725" indent="0">
              <a:buNone/>
              <a:defRPr sz="1181" b="1"/>
            </a:lvl5pPr>
            <a:lvl6pPr marL="1714658" indent="0">
              <a:buNone/>
              <a:defRPr sz="1181" b="1"/>
            </a:lvl6pPr>
            <a:lvl7pPr marL="2057588" indent="0">
              <a:buNone/>
              <a:defRPr sz="1181" b="1"/>
            </a:lvl7pPr>
            <a:lvl8pPr marL="2400520" indent="0">
              <a:buNone/>
              <a:defRPr sz="1181" b="1"/>
            </a:lvl8pPr>
            <a:lvl9pPr marL="2743451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6515" y="2714440"/>
            <a:ext cx="3313683" cy="21144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397" indent="-214332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397" indent="-128600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863" indent="-128600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463" indent="-128600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346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1" y="0"/>
            <a:ext cx="3524036" cy="6858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4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24" tIns="25724" rIns="25724" bIns="257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18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6516" y="1447801"/>
            <a:ext cx="3313684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1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932" indent="0">
              <a:buNone/>
              <a:defRPr sz="1520" b="1"/>
            </a:lvl2pPr>
            <a:lvl3pPr marL="685863" indent="0">
              <a:buNone/>
              <a:defRPr sz="1350" b="1"/>
            </a:lvl3pPr>
            <a:lvl4pPr marL="1028795" indent="0">
              <a:buNone/>
              <a:defRPr sz="1181" b="1"/>
            </a:lvl4pPr>
            <a:lvl5pPr marL="1371725" indent="0">
              <a:buNone/>
              <a:defRPr sz="1181" b="1"/>
            </a:lvl5pPr>
            <a:lvl6pPr marL="1714658" indent="0">
              <a:buNone/>
              <a:defRPr sz="1181" b="1"/>
            </a:lvl6pPr>
            <a:lvl7pPr marL="2057588" indent="0">
              <a:buNone/>
              <a:defRPr sz="1181" b="1"/>
            </a:lvl7pPr>
            <a:lvl8pPr marL="2400520" indent="0">
              <a:buNone/>
              <a:defRPr sz="1181" b="1"/>
            </a:lvl8pPr>
            <a:lvl9pPr marL="2743451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6515" y="2714440"/>
            <a:ext cx="3313683" cy="21144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397" indent="-214332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397" indent="-128600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863" indent="-128600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463" indent="-128600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337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1" y="0"/>
            <a:ext cx="3524036" cy="6858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24" tIns="25724" rIns="25724" bIns="257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18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6516" y="1447801"/>
            <a:ext cx="3313684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1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932" indent="0">
              <a:buNone/>
              <a:defRPr sz="1520" b="1"/>
            </a:lvl2pPr>
            <a:lvl3pPr marL="685863" indent="0">
              <a:buNone/>
              <a:defRPr sz="1350" b="1"/>
            </a:lvl3pPr>
            <a:lvl4pPr marL="1028795" indent="0">
              <a:buNone/>
              <a:defRPr sz="1181" b="1"/>
            </a:lvl4pPr>
            <a:lvl5pPr marL="1371725" indent="0">
              <a:buNone/>
              <a:defRPr sz="1181" b="1"/>
            </a:lvl5pPr>
            <a:lvl6pPr marL="1714658" indent="0">
              <a:buNone/>
              <a:defRPr sz="1181" b="1"/>
            </a:lvl6pPr>
            <a:lvl7pPr marL="2057588" indent="0">
              <a:buNone/>
              <a:defRPr sz="1181" b="1"/>
            </a:lvl7pPr>
            <a:lvl8pPr marL="2400520" indent="0">
              <a:buNone/>
              <a:defRPr sz="1181" b="1"/>
            </a:lvl8pPr>
            <a:lvl9pPr marL="2743451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6515" y="2714440"/>
            <a:ext cx="3313683" cy="21144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397" indent="-214332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397" indent="-128600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863" indent="-128600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463" indent="-128600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6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4476727" y="0"/>
            <a:ext cx="466727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24" tIns="25724" rIns="25724" bIns="257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18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5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1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932" indent="0">
              <a:buNone/>
              <a:defRPr sz="1520" b="1"/>
            </a:lvl2pPr>
            <a:lvl3pPr marL="685863" indent="0">
              <a:buNone/>
              <a:defRPr sz="1350" b="1"/>
            </a:lvl3pPr>
            <a:lvl4pPr marL="1028795" indent="0">
              <a:buNone/>
              <a:defRPr sz="1181" b="1"/>
            </a:lvl4pPr>
            <a:lvl5pPr marL="1371725" indent="0">
              <a:buNone/>
              <a:defRPr sz="1181" b="1"/>
            </a:lvl5pPr>
            <a:lvl6pPr marL="1714658" indent="0">
              <a:buNone/>
              <a:defRPr sz="1181" b="1"/>
            </a:lvl6pPr>
            <a:lvl7pPr marL="2057588" indent="0">
              <a:buNone/>
              <a:defRPr sz="1181" b="1"/>
            </a:lvl7pPr>
            <a:lvl8pPr marL="2400520" indent="0">
              <a:buNone/>
              <a:defRPr sz="1181" b="1"/>
            </a:lvl8pPr>
            <a:lvl9pPr marL="2743451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397" indent="-214332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397" indent="-128600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863" indent="-128600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463" indent="-128600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486252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697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60"/>
            <a:ext cx="8366320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1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1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7"/>
            <a:ext cx="8366320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26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1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4635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white">
          <a:xfrm>
            <a:off x="0" y="857250"/>
            <a:ext cx="9144000" cy="512445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24" tIns="25724" rIns="25724" bIns="257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18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60"/>
            <a:ext cx="8366320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1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1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7"/>
            <a:ext cx="8366320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26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1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Oval 7"/>
          <p:cNvSpPr/>
          <p:nvPr userDrawn="1"/>
        </p:nvSpPr>
        <p:spPr bwMode="auto">
          <a:xfrm>
            <a:off x="6150900" y="5422155"/>
            <a:ext cx="571805" cy="744599"/>
          </a:xfrm>
          <a:prstGeom prst="ellipse">
            <a:avLst/>
          </a:prstGeom>
          <a:noFill/>
          <a:ln w="666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24" tIns="25724" rIns="25724" bIns="257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18" fontAlgn="base">
              <a:spcBef>
                <a:spcPct val="0"/>
              </a:spcBef>
              <a:spcAft>
                <a:spcPct val="0"/>
              </a:spcAft>
            </a:pPr>
            <a:endParaRPr lang="en-US" sz="101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Oval 8"/>
          <p:cNvSpPr/>
          <p:nvPr userDrawn="1"/>
        </p:nvSpPr>
        <p:spPr bwMode="auto">
          <a:xfrm>
            <a:off x="6265231" y="5574555"/>
            <a:ext cx="571805" cy="744599"/>
          </a:xfrm>
          <a:prstGeom prst="ellipse">
            <a:avLst/>
          </a:prstGeom>
          <a:noFill/>
          <a:ln w="666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24" tIns="25724" rIns="25724" bIns="257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18" fontAlgn="base">
              <a:spcBef>
                <a:spcPct val="0"/>
              </a:spcBef>
              <a:spcAft>
                <a:spcPct val="0"/>
              </a:spcAft>
            </a:pPr>
            <a:endParaRPr lang="en-US" sz="101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400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white">
          <a:xfrm>
            <a:off x="0" y="857250"/>
            <a:ext cx="9144000" cy="512445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24" tIns="25724" rIns="25724" bIns="257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18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60"/>
            <a:ext cx="8366320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1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1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7"/>
            <a:ext cx="8366320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26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1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4946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white">
          <a:xfrm>
            <a:off x="0" y="186690"/>
            <a:ext cx="9144000" cy="159334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24" tIns="25724" rIns="25724" bIns="257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18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88842" y="590834"/>
            <a:ext cx="8366320" cy="11891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1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1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7"/>
            <a:ext cx="8366320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26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1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685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white">
          <a:xfrm>
            <a:off x="0" y="857250"/>
            <a:ext cx="9144000" cy="512445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24" tIns="25724" rIns="25724" bIns="257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18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60"/>
            <a:ext cx="8366320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1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1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7"/>
            <a:ext cx="8366320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26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1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022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4584193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6" y="228607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2043636"/>
          </a:xfrm>
          <a:prstGeom prst="rect">
            <a:avLst/>
          </a:prstGeom>
        </p:spPr>
        <p:txBody>
          <a:bodyPr/>
          <a:lstStyle>
            <a:lvl1pPr marL="159884" indent="-159884">
              <a:buFont typeface="Wingdings" pitchFamily="2" charset="2"/>
              <a:buChar char=""/>
              <a:defRPr sz="2251"/>
            </a:lvl1pPr>
            <a:lvl2pPr marL="291185" indent="-131302">
              <a:buFont typeface="Wingdings" pitchFamily="2" charset="2"/>
              <a:buChar char=""/>
              <a:defRPr>
                <a:latin typeface="+mn-lt"/>
              </a:defRPr>
            </a:lvl2pPr>
            <a:lvl3pPr marL="417128" indent="-125942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514487" indent="-97360">
              <a:buFont typeface="Wingdings" pitchFamily="2" charset="2"/>
              <a:buChar char=""/>
              <a:defRPr>
                <a:latin typeface="+mn-lt"/>
              </a:defRPr>
            </a:lvl4pPr>
            <a:lvl5pPr marL="611847" indent="-97360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960768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23626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1155940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24" tIns="25724" rIns="25724" bIns="257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18" fontAlgn="base">
              <a:spcBef>
                <a:spcPct val="0"/>
              </a:spcBef>
              <a:spcAft>
                <a:spcPct val="0"/>
              </a:spcAft>
            </a:pPr>
            <a:endParaRPr lang="en-US" sz="101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2" y="1447807"/>
            <a:ext cx="8366320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1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19114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322448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449283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579692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6382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7"/>
            <a:ext cx="8366320" cy="664797"/>
          </a:xfrm>
        </p:spPr>
        <p:txBody>
          <a:bodyPr/>
          <a:lstStyle>
            <a:lvl1pPr>
              <a:defRPr sz="2701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6" y="1447799"/>
            <a:ext cx="8363938" cy="2043636"/>
          </a:xfrm>
          <a:prstGeom prst="rect">
            <a:avLst/>
          </a:prstGeom>
        </p:spPr>
        <p:txBody>
          <a:bodyPr/>
          <a:lstStyle>
            <a:lvl1pPr marL="192933" indent="-192933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353710" indent="-16077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514487" indent="-16077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643109" indent="-128622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771731" indent="-128622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83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 sz="2026" spc="-2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1109299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accent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>
            <a:normAutofit/>
          </a:bodyPr>
          <a:lstStyle>
            <a:lvl1pPr>
              <a:defRPr sz="1013"/>
            </a:lvl1pPr>
            <a:lvl2pPr>
              <a:defRPr sz="900"/>
            </a:lvl2pPr>
            <a:lvl3pPr>
              <a:defRPr sz="788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3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accent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3" y="2514600"/>
            <a:ext cx="3297254" cy="3741738"/>
          </a:xfrm>
        </p:spPr>
        <p:txBody>
          <a:bodyPr>
            <a:normAutofit/>
          </a:bodyPr>
          <a:lstStyle>
            <a:lvl1pPr>
              <a:defRPr sz="1013"/>
            </a:lvl1pPr>
            <a:lvl2pPr>
              <a:defRPr sz="900"/>
            </a:lvl2pPr>
            <a:lvl3pPr>
              <a:defRPr sz="788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7492906" y="1828801"/>
            <a:ext cx="990599" cy="228599"/>
          </a:xfrm>
          <a:prstGeom prst="rect">
            <a:avLst/>
          </a:prstGeom>
        </p:spPr>
        <p:txBody>
          <a:bodyPr/>
          <a:lstStyle/>
          <a:p>
            <a:pPr defTabSz="685772"/>
            <a:fld id="{F6DB2EA3-99C8-4CF8-9BE8-3ABB3F75984E}" type="datetime1">
              <a:rPr lang="en-US" smtClean="0">
                <a:solidFill>
                  <a:srgbClr val="000000"/>
                </a:solidFill>
              </a:rPr>
              <a:pPr defTabSz="685772"/>
              <a:t>10/13/2013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6231207" y="3263400"/>
            <a:ext cx="3859795" cy="228601"/>
          </a:xfrm>
          <a:prstGeom prst="rect">
            <a:avLst/>
          </a:prstGeom>
        </p:spPr>
        <p:txBody>
          <a:bodyPr/>
          <a:lstStyle/>
          <a:p>
            <a:pPr defTabSz="685772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4407" y="295732"/>
            <a:ext cx="628649" cy="767687"/>
          </a:xfrm>
          <a:prstGeom prst="rect">
            <a:avLst/>
          </a:prstGeom>
        </p:spPr>
        <p:txBody>
          <a:bodyPr/>
          <a:lstStyle/>
          <a:p>
            <a:pPr defTabSz="685772"/>
            <a:fld id="{D57F1E4F-1CFF-5643-939E-02111984F565}" type="slidenum">
              <a:rPr lang="en-US" smtClean="0">
                <a:solidFill>
                  <a:srgbClr val="000000"/>
                </a:solidFill>
              </a:rPr>
              <a:pPr defTabSz="685772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550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nchy Slide Blue">
    <p:bg>
      <p:bgPr>
        <a:solidFill>
          <a:srgbClr val="0018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6" y="2819606"/>
            <a:ext cx="8363938" cy="1218795"/>
          </a:xfrm>
          <a:prstGeom prst="rect">
            <a:avLst/>
          </a:prstGeom>
        </p:spPr>
        <p:txBody>
          <a:bodyPr anchor="b" anchorCtr="0"/>
          <a:lstStyle>
            <a:lvl1pPr>
              <a:defRPr sz="4951" spc="-169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2376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2"/>
            <a:ext cx="7680340" cy="997196"/>
          </a:xfrm>
        </p:spPr>
        <p:txBody>
          <a:bodyPr anchor="b" anchorCtr="0"/>
          <a:lstStyle>
            <a:lvl1pPr>
              <a:defRPr sz="4051" spc="-85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5"/>
            <a:ext cx="7680340" cy="49859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40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36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6" y="2819606"/>
            <a:ext cx="8363938" cy="1218795"/>
          </a:xfrm>
        </p:spPr>
        <p:txBody>
          <a:bodyPr anchor="b" anchorCtr="0"/>
          <a:lstStyle>
            <a:lvl1pPr>
              <a:defRPr sz="4951" spc="-169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0722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7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026" kern="1200" spc="-40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6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5144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6" y="2739678"/>
            <a:ext cx="7686295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5402" b="0" kern="1200" cap="none" spc="-225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3713" spc="-85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956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1975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50"/>
              </a:spcBef>
              <a:buNone/>
              <a:defRPr sz="2251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30409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257243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390332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9558448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1975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50"/>
              </a:spcBef>
              <a:buNone/>
              <a:defRPr sz="2251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30409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257243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390332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1974935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8056-CB29-40C0-BC94-DCEB39C04032}" type="datetimeFigureOut">
              <a:rPr lang="en-US" smtClean="0"/>
              <a:t>10/13/2013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AD1B-3F60-4647-9DC4-C09805C76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326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7" y="1447807"/>
            <a:ext cx="4047274" cy="2462213"/>
          </a:xfrm>
        </p:spPr>
        <p:txBody>
          <a:bodyPr/>
          <a:lstStyle>
            <a:lvl1pPr marL="0" indent="0">
              <a:spcBef>
                <a:spcPts val="675"/>
              </a:spcBef>
              <a:buNone/>
              <a:defRPr sz="2251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/>
            </a:lvl2pPr>
            <a:lvl3pPr marL="131302" indent="0">
              <a:buNone/>
              <a:defRPr sz="1125"/>
            </a:lvl3pPr>
            <a:lvl4pPr marL="257243" indent="0">
              <a:buNone/>
              <a:defRPr sz="1125"/>
            </a:lvl4pPr>
            <a:lvl5pPr marL="390332" indent="0">
              <a:buNone/>
              <a:defRPr sz="1125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7"/>
            <a:ext cx="4047274" cy="2462213"/>
          </a:xfrm>
        </p:spPr>
        <p:txBody>
          <a:bodyPr/>
          <a:lstStyle>
            <a:lvl1pPr marL="0" indent="0">
              <a:spcBef>
                <a:spcPts val="675"/>
              </a:spcBef>
              <a:buNone/>
              <a:defRPr lang="en-US" sz="2251" kern="1200" spc="-40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1787" marR="0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31302" marR="0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259030" marR="0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386759" marR="0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9585095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6" y="228607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2043636"/>
          </a:xfrm>
          <a:prstGeom prst="rect">
            <a:avLst/>
          </a:prstGeom>
        </p:spPr>
        <p:txBody>
          <a:bodyPr/>
          <a:lstStyle>
            <a:lvl1pPr marL="159884" indent="-159884">
              <a:buFont typeface="Wingdings" pitchFamily="2" charset="2"/>
              <a:buChar char=""/>
              <a:defRPr sz="2251"/>
            </a:lvl1pPr>
            <a:lvl2pPr marL="291185" indent="-131302">
              <a:buFont typeface="Wingdings" pitchFamily="2" charset="2"/>
              <a:buChar char=""/>
              <a:defRPr>
                <a:latin typeface="+mn-lt"/>
              </a:defRPr>
            </a:lvl2pPr>
            <a:lvl3pPr marL="417128" indent="-125942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514487" indent="-97360">
              <a:buFont typeface="Wingdings" pitchFamily="2" charset="2"/>
              <a:buChar char=""/>
              <a:defRPr>
                <a:latin typeface="+mn-lt"/>
              </a:defRPr>
            </a:lvl4pPr>
            <a:lvl5pPr marL="611847" indent="-97360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2482028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7" y="1447807"/>
            <a:ext cx="4047274" cy="2462213"/>
          </a:xfrm>
        </p:spPr>
        <p:txBody>
          <a:bodyPr/>
          <a:lstStyle>
            <a:lvl1pPr marL="0" indent="0">
              <a:spcBef>
                <a:spcPts val="675"/>
              </a:spcBef>
              <a:buNone/>
              <a:defRPr sz="2251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/>
            </a:lvl2pPr>
            <a:lvl3pPr marL="131302" indent="0">
              <a:buNone/>
              <a:defRPr sz="1125"/>
            </a:lvl3pPr>
            <a:lvl4pPr marL="257243" indent="0">
              <a:buNone/>
              <a:defRPr sz="1125"/>
            </a:lvl4pPr>
            <a:lvl5pPr marL="390332" indent="0">
              <a:buNone/>
              <a:defRPr sz="1125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7"/>
            <a:ext cx="4047274" cy="2462213"/>
          </a:xfrm>
        </p:spPr>
        <p:txBody>
          <a:bodyPr/>
          <a:lstStyle>
            <a:lvl1pPr marL="0" indent="0">
              <a:spcBef>
                <a:spcPts val="675"/>
              </a:spcBef>
              <a:buNone/>
              <a:defRPr lang="en-US" sz="2251" kern="1200" spc="-40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1787" marR="0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31302" marR="0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259030" marR="0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386759" marR="0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6069551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7" y="1447807"/>
            <a:ext cx="4047274" cy="2462213"/>
          </a:xfrm>
        </p:spPr>
        <p:txBody>
          <a:bodyPr/>
          <a:lstStyle>
            <a:lvl1pPr marL="0" indent="0">
              <a:spcBef>
                <a:spcPts val="675"/>
              </a:spcBef>
              <a:buNone/>
              <a:defRPr sz="2251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31302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257243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390332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7"/>
            <a:ext cx="4047274" cy="2462213"/>
          </a:xfrm>
        </p:spPr>
        <p:txBody>
          <a:bodyPr/>
          <a:lstStyle>
            <a:lvl1pPr marL="0" indent="0">
              <a:spcBef>
                <a:spcPts val="675"/>
              </a:spcBef>
              <a:buNone/>
              <a:defRPr lang="en-US" sz="2251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1787" marR="0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31302" marR="0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259030" marR="0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386759" marR="0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7937906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7" y="1447805"/>
            <a:ext cx="4047274" cy="1042337"/>
          </a:xfrm>
        </p:spPr>
        <p:txBody>
          <a:bodyPr>
            <a:spAutoFit/>
          </a:bodyPr>
          <a:lstStyle>
            <a:lvl1pPr marL="164350" indent="-164350">
              <a:spcBef>
                <a:spcPts val="675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026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92972" indent="-128622">
              <a:defRPr sz="1125"/>
            </a:lvl2pPr>
            <a:lvl3pPr marL="385865" indent="-92894">
              <a:tabLst/>
              <a:defRPr sz="1125"/>
            </a:lvl3pPr>
            <a:lvl4pPr marL="485905" indent="-100040">
              <a:defRPr/>
            </a:lvl4pPr>
            <a:lvl5pPr marL="578798" indent="-92894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4"/>
            <a:ext cx="4047274" cy="1262910"/>
          </a:xfrm>
        </p:spPr>
        <p:txBody>
          <a:bodyPr>
            <a:spAutoFit/>
          </a:bodyPr>
          <a:lstStyle>
            <a:lvl1pPr marL="191147" indent="-191147">
              <a:spcBef>
                <a:spcPts val="675"/>
              </a:spcBef>
              <a:buClr>
                <a:schemeClr val="bg2"/>
              </a:buClr>
              <a:buFont typeface="Arial" pitchFamily="34" charset="0"/>
              <a:buChar char="•"/>
              <a:defRPr lang="en-US" sz="2026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57283" indent="-192933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85905" indent="-192933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578798" indent="-192933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78837" indent="-192933">
              <a:defRPr lang="en-US" sz="1125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164350" marR="0" lvl="0" indent="-164350" algn="l" defTabSz="514466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164350" marR="0" lvl="1" indent="-164350" algn="l" defTabSz="514466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164350" marR="0" lvl="2" indent="-164350" algn="l" defTabSz="514466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164350" marR="0" lvl="3" indent="-164350" algn="l" defTabSz="514466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164350" marR="0" lvl="4" indent="-164350" algn="l" defTabSz="514466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2201576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30" y="1447807"/>
            <a:ext cx="1828799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1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932" indent="0">
              <a:buNone/>
              <a:defRPr sz="1520" b="1"/>
            </a:lvl2pPr>
            <a:lvl3pPr marL="685863" indent="0">
              <a:buNone/>
              <a:defRPr sz="1350" b="1"/>
            </a:lvl3pPr>
            <a:lvl4pPr marL="1028795" indent="0">
              <a:buNone/>
              <a:defRPr sz="1181" b="1"/>
            </a:lvl4pPr>
            <a:lvl5pPr marL="1371725" indent="0">
              <a:buNone/>
              <a:defRPr sz="1181" b="1"/>
            </a:lvl5pPr>
            <a:lvl6pPr marL="1714658" indent="0">
              <a:buNone/>
              <a:defRPr sz="1181" b="1"/>
            </a:lvl6pPr>
            <a:lvl7pPr marL="2057588" indent="0">
              <a:buNone/>
              <a:defRPr sz="1181" b="1"/>
            </a:lvl7pPr>
            <a:lvl8pPr marL="2400520" indent="0">
              <a:buNone/>
              <a:defRPr sz="1181" b="1"/>
            </a:lvl8pPr>
            <a:lvl9pPr marL="2743451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32246" y="1671275"/>
            <a:ext cx="6124703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397" indent="-214332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397" indent="-128600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863" indent="-128600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463" indent="-128600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606997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9" y="1447807"/>
            <a:ext cx="4076211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1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932" indent="0">
              <a:buNone/>
              <a:defRPr sz="1520" b="1"/>
            </a:lvl2pPr>
            <a:lvl3pPr marL="685863" indent="0">
              <a:buNone/>
              <a:defRPr sz="1350" b="1"/>
            </a:lvl3pPr>
            <a:lvl4pPr marL="1028795" indent="0">
              <a:buNone/>
              <a:defRPr sz="1181" b="1"/>
            </a:lvl4pPr>
            <a:lvl5pPr marL="1371725" indent="0">
              <a:buNone/>
              <a:defRPr sz="1181" b="1"/>
            </a:lvl5pPr>
            <a:lvl6pPr marL="1714658" indent="0">
              <a:buNone/>
              <a:defRPr sz="1181" b="1"/>
            </a:lvl6pPr>
            <a:lvl7pPr marL="2057588" indent="0">
              <a:buNone/>
              <a:defRPr sz="1181" b="1"/>
            </a:lvl7pPr>
            <a:lvl8pPr marL="2400520" indent="0">
              <a:buNone/>
              <a:defRPr sz="1181" b="1"/>
            </a:lvl8pPr>
            <a:lvl9pPr marL="2743451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3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397" indent="-214332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397" indent="-128600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863" indent="-128600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463" indent="-128600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780522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9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1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932" indent="0">
              <a:buNone/>
              <a:defRPr sz="1520" b="1"/>
            </a:lvl2pPr>
            <a:lvl3pPr marL="685863" indent="0">
              <a:buNone/>
              <a:defRPr sz="1350" b="1"/>
            </a:lvl3pPr>
            <a:lvl4pPr marL="1028795" indent="0">
              <a:buNone/>
              <a:defRPr sz="1181" b="1"/>
            </a:lvl4pPr>
            <a:lvl5pPr marL="1371725" indent="0">
              <a:buNone/>
              <a:defRPr sz="1181" b="1"/>
            </a:lvl5pPr>
            <a:lvl6pPr marL="1714658" indent="0">
              <a:buNone/>
              <a:defRPr sz="1181" b="1"/>
            </a:lvl6pPr>
            <a:lvl7pPr marL="2057588" indent="0">
              <a:buNone/>
              <a:defRPr sz="1181" b="1"/>
            </a:lvl7pPr>
            <a:lvl8pPr marL="2400520" indent="0">
              <a:buNone/>
              <a:defRPr sz="1181" b="1"/>
            </a:lvl8pPr>
            <a:lvl9pPr marL="2743451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30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397" indent="-214332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397" indent="-128600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863" indent="-128600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463" indent="-128600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531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5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1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932" indent="0">
              <a:buNone/>
              <a:defRPr sz="1520" b="1"/>
            </a:lvl2pPr>
            <a:lvl3pPr marL="685863" indent="0">
              <a:buNone/>
              <a:defRPr sz="1350" b="1"/>
            </a:lvl3pPr>
            <a:lvl4pPr marL="1028795" indent="0">
              <a:buNone/>
              <a:defRPr sz="1181" b="1"/>
            </a:lvl4pPr>
            <a:lvl5pPr marL="1371725" indent="0">
              <a:buNone/>
              <a:defRPr sz="1181" b="1"/>
            </a:lvl5pPr>
            <a:lvl6pPr marL="1714658" indent="0">
              <a:buNone/>
              <a:defRPr sz="1181" b="1"/>
            </a:lvl6pPr>
            <a:lvl7pPr marL="2057588" indent="0">
              <a:buNone/>
              <a:defRPr sz="1181" b="1"/>
            </a:lvl7pPr>
            <a:lvl8pPr marL="2400520" indent="0">
              <a:buNone/>
              <a:defRPr sz="1181" b="1"/>
            </a:lvl8pPr>
            <a:lvl9pPr marL="2743451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397" indent="-214332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397" indent="-128600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863" indent="-128600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463" indent="-128600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486252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35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white">
          <a:xfrm>
            <a:off x="-7143" y="0"/>
            <a:ext cx="3560171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24" tIns="25724" rIns="25724" bIns="257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18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9" y="1447807"/>
            <a:ext cx="2877865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1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932" indent="0">
              <a:buNone/>
              <a:defRPr sz="1520" b="1"/>
            </a:lvl2pPr>
            <a:lvl3pPr marL="685863" indent="0">
              <a:buNone/>
              <a:defRPr sz="1350" b="1"/>
            </a:lvl3pPr>
            <a:lvl4pPr marL="1028795" indent="0">
              <a:buNone/>
              <a:defRPr sz="1181" b="1"/>
            </a:lvl4pPr>
            <a:lvl5pPr marL="1371725" indent="0">
              <a:buNone/>
              <a:defRPr sz="1181" b="1"/>
            </a:lvl5pPr>
            <a:lvl6pPr marL="1714658" indent="0">
              <a:buNone/>
              <a:defRPr sz="1181" b="1"/>
            </a:lvl6pPr>
            <a:lvl7pPr marL="2057588" indent="0">
              <a:buNone/>
              <a:defRPr sz="1181" b="1"/>
            </a:lvl7pPr>
            <a:lvl8pPr marL="2400520" indent="0">
              <a:buNone/>
              <a:defRPr sz="1181" b="1"/>
            </a:lvl8pPr>
            <a:lvl9pPr marL="2743451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3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397" indent="-214332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397" indent="-128600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863" indent="-128600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463" indent="-128600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1141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1" y="0"/>
            <a:ext cx="3524036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24" tIns="25724" rIns="25724" bIns="257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18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6516" y="1447801"/>
            <a:ext cx="3313684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1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932" indent="0">
              <a:buNone/>
              <a:defRPr sz="1520" b="1"/>
            </a:lvl2pPr>
            <a:lvl3pPr marL="685863" indent="0">
              <a:buNone/>
              <a:defRPr sz="1350" b="1"/>
            </a:lvl3pPr>
            <a:lvl4pPr marL="1028795" indent="0">
              <a:buNone/>
              <a:defRPr sz="1181" b="1"/>
            </a:lvl4pPr>
            <a:lvl5pPr marL="1371725" indent="0">
              <a:buNone/>
              <a:defRPr sz="1181" b="1"/>
            </a:lvl5pPr>
            <a:lvl6pPr marL="1714658" indent="0">
              <a:buNone/>
              <a:defRPr sz="1181" b="1"/>
            </a:lvl6pPr>
            <a:lvl7pPr marL="2057588" indent="0">
              <a:buNone/>
              <a:defRPr sz="1181" b="1"/>
            </a:lvl7pPr>
            <a:lvl8pPr marL="2400520" indent="0">
              <a:buNone/>
              <a:defRPr sz="1181" b="1"/>
            </a:lvl8pPr>
            <a:lvl9pPr marL="2743451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6515" y="2714440"/>
            <a:ext cx="3313683" cy="21144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397" indent="-214332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397" indent="-128600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863" indent="-128600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463" indent="-128600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862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7" y="1447807"/>
            <a:ext cx="4047274" cy="2462213"/>
          </a:xfrm>
        </p:spPr>
        <p:txBody>
          <a:bodyPr/>
          <a:lstStyle>
            <a:lvl1pPr marL="0" indent="0">
              <a:spcBef>
                <a:spcPts val="675"/>
              </a:spcBef>
              <a:buNone/>
              <a:defRPr sz="2251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31302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257243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390332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7"/>
            <a:ext cx="4047274" cy="2462213"/>
          </a:xfrm>
        </p:spPr>
        <p:txBody>
          <a:bodyPr/>
          <a:lstStyle>
            <a:lvl1pPr marL="0" indent="0">
              <a:spcBef>
                <a:spcPts val="675"/>
              </a:spcBef>
              <a:buNone/>
              <a:defRPr lang="en-US" sz="2251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1787" marR="0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31302" marR="0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259030" marR="0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386759" marR="0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7474663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1" y="0"/>
            <a:ext cx="3524036" cy="6858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24" tIns="25724" rIns="25724" bIns="257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18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6516" y="1447801"/>
            <a:ext cx="3313684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1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932" indent="0">
              <a:buNone/>
              <a:defRPr sz="1520" b="1"/>
            </a:lvl2pPr>
            <a:lvl3pPr marL="685863" indent="0">
              <a:buNone/>
              <a:defRPr sz="1350" b="1"/>
            </a:lvl3pPr>
            <a:lvl4pPr marL="1028795" indent="0">
              <a:buNone/>
              <a:defRPr sz="1181" b="1"/>
            </a:lvl4pPr>
            <a:lvl5pPr marL="1371725" indent="0">
              <a:buNone/>
              <a:defRPr sz="1181" b="1"/>
            </a:lvl5pPr>
            <a:lvl6pPr marL="1714658" indent="0">
              <a:buNone/>
              <a:defRPr sz="1181" b="1"/>
            </a:lvl6pPr>
            <a:lvl7pPr marL="2057588" indent="0">
              <a:buNone/>
              <a:defRPr sz="1181" b="1"/>
            </a:lvl7pPr>
            <a:lvl8pPr marL="2400520" indent="0">
              <a:buNone/>
              <a:defRPr sz="1181" b="1"/>
            </a:lvl8pPr>
            <a:lvl9pPr marL="2743451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6515" y="2714440"/>
            <a:ext cx="3313683" cy="21144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397" indent="-214332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397" indent="-128600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863" indent="-128600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463" indent="-128600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447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1" y="0"/>
            <a:ext cx="2769919" cy="6858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24" tIns="25724" rIns="25724" bIns="257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18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6515" y="1447801"/>
            <a:ext cx="2641060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1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932" indent="0">
              <a:buNone/>
              <a:defRPr sz="1520" b="1"/>
            </a:lvl2pPr>
            <a:lvl3pPr marL="685863" indent="0">
              <a:buNone/>
              <a:defRPr sz="1350" b="1"/>
            </a:lvl3pPr>
            <a:lvl4pPr marL="1028795" indent="0">
              <a:buNone/>
              <a:defRPr sz="1181" b="1"/>
            </a:lvl4pPr>
            <a:lvl5pPr marL="1371725" indent="0">
              <a:buNone/>
              <a:defRPr sz="1181" b="1"/>
            </a:lvl5pPr>
            <a:lvl6pPr marL="1714658" indent="0">
              <a:buNone/>
              <a:defRPr sz="1181" b="1"/>
            </a:lvl6pPr>
            <a:lvl7pPr marL="2057588" indent="0">
              <a:buNone/>
              <a:defRPr sz="1181" b="1"/>
            </a:lvl7pPr>
            <a:lvl8pPr marL="2400520" indent="0">
              <a:buNone/>
              <a:defRPr sz="1181" b="1"/>
            </a:lvl8pPr>
            <a:lvl9pPr marL="2743451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6515" y="2714440"/>
            <a:ext cx="2641059" cy="21144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397" indent="-214332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397" indent="-128600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863" indent="-128600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463" indent="-128600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725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1" y="0"/>
            <a:ext cx="3524036" cy="6858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4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24" tIns="25724" rIns="25724" bIns="257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18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6516" y="1447801"/>
            <a:ext cx="3313684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1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932" indent="0">
              <a:buNone/>
              <a:defRPr sz="1520" b="1"/>
            </a:lvl2pPr>
            <a:lvl3pPr marL="685863" indent="0">
              <a:buNone/>
              <a:defRPr sz="1350" b="1"/>
            </a:lvl3pPr>
            <a:lvl4pPr marL="1028795" indent="0">
              <a:buNone/>
              <a:defRPr sz="1181" b="1"/>
            </a:lvl4pPr>
            <a:lvl5pPr marL="1371725" indent="0">
              <a:buNone/>
              <a:defRPr sz="1181" b="1"/>
            </a:lvl5pPr>
            <a:lvl6pPr marL="1714658" indent="0">
              <a:buNone/>
              <a:defRPr sz="1181" b="1"/>
            </a:lvl6pPr>
            <a:lvl7pPr marL="2057588" indent="0">
              <a:buNone/>
              <a:defRPr sz="1181" b="1"/>
            </a:lvl7pPr>
            <a:lvl8pPr marL="2400520" indent="0">
              <a:buNone/>
              <a:defRPr sz="1181" b="1"/>
            </a:lvl8pPr>
            <a:lvl9pPr marL="2743451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6515" y="2714440"/>
            <a:ext cx="3313683" cy="21144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397" indent="-214332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397" indent="-128600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863" indent="-128600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463" indent="-128600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857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1" y="0"/>
            <a:ext cx="3524036" cy="6858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24" tIns="25724" rIns="25724" bIns="257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18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6516" y="1447801"/>
            <a:ext cx="3313684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1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932" indent="0">
              <a:buNone/>
              <a:defRPr sz="1520" b="1"/>
            </a:lvl2pPr>
            <a:lvl3pPr marL="685863" indent="0">
              <a:buNone/>
              <a:defRPr sz="1350" b="1"/>
            </a:lvl3pPr>
            <a:lvl4pPr marL="1028795" indent="0">
              <a:buNone/>
              <a:defRPr sz="1181" b="1"/>
            </a:lvl4pPr>
            <a:lvl5pPr marL="1371725" indent="0">
              <a:buNone/>
              <a:defRPr sz="1181" b="1"/>
            </a:lvl5pPr>
            <a:lvl6pPr marL="1714658" indent="0">
              <a:buNone/>
              <a:defRPr sz="1181" b="1"/>
            </a:lvl6pPr>
            <a:lvl7pPr marL="2057588" indent="0">
              <a:buNone/>
              <a:defRPr sz="1181" b="1"/>
            </a:lvl7pPr>
            <a:lvl8pPr marL="2400520" indent="0">
              <a:buNone/>
              <a:defRPr sz="1181" b="1"/>
            </a:lvl8pPr>
            <a:lvl9pPr marL="2743451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6515" y="2714440"/>
            <a:ext cx="3313683" cy="21144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397" indent="-214332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397" indent="-128600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863" indent="-128600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463" indent="-128600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335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4476727" y="0"/>
            <a:ext cx="466727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24" tIns="25724" rIns="25724" bIns="257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18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5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1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932" indent="0">
              <a:buNone/>
              <a:defRPr sz="1520" b="1"/>
            </a:lvl2pPr>
            <a:lvl3pPr marL="685863" indent="0">
              <a:buNone/>
              <a:defRPr sz="1350" b="1"/>
            </a:lvl3pPr>
            <a:lvl4pPr marL="1028795" indent="0">
              <a:buNone/>
              <a:defRPr sz="1181" b="1"/>
            </a:lvl4pPr>
            <a:lvl5pPr marL="1371725" indent="0">
              <a:buNone/>
              <a:defRPr sz="1181" b="1"/>
            </a:lvl5pPr>
            <a:lvl6pPr marL="1714658" indent="0">
              <a:buNone/>
              <a:defRPr sz="1181" b="1"/>
            </a:lvl6pPr>
            <a:lvl7pPr marL="2057588" indent="0">
              <a:buNone/>
              <a:defRPr sz="1181" b="1"/>
            </a:lvl7pPr>
            <a:lvl8pPr marL="2400520" indent="0">
              <a:buNone/>
              <a:defRPr sz="1181" b="1"/>
            </a:lvl8pPr>
            <a:lvl9pPr marL="2743451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397" indent="-214332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397" indent="-128600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863" indent="-128600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463" indent="-128600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486252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048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60"/>
            <a:ext cx="8366320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1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1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7"/>
            <a:ext cx="8366320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26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1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7819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white">
          <a:xfrm>
            <a:off x="0" y="857250"/>
            <a:ext cx="9144000" cy="512445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24" tIns="25724" rIns="25724" bIns="257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18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60"/>
            <a:ext cx="8366320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1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1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7"/>
            <a:ext cx="8366320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26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1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Oval 7"/>
          <p:cNvSpPr/>
          <p:nvPr userDrawn="1"/>
        </p:nvSpPr>
        <p:spPr bwMode="auto">
          <a:xfrm>
            <a:off x="6150900" y="5422155"/>
            <a:ext cx="571805" cy="744599"/>
          </a:xfrm>
          <a:prstGeom prst="ellipse">
            <a:avLst/>
          </a:prstGeom>
          <a:noFill/>
          <a:ln w="666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24" tIns="25724" rIns="25724" bIns="257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18" fontAlgn="base">
              <a:spcBef>
                <a:spcPct val="0"/>
              </a:spcBef>
              <a:spcAft>
                <a:spcPct val="0"/>
              </a:spcAft>
            </a:pPr>
            <a:endParaRPr lang="en-US" sz="101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Oval 8"/>
          <p:cNvSpPr/>
          <p:nvPr userDrawn="1"/>
        </p:nvSpPr>
        <p:spPr bwMode="auto">
          <a:xfrm>
            <a:off x="6265231" y="5574555"/>
            <a:ext cx="571805" cy="744599"/>
          </a:xfrm>
          <a:prstGeom prst="ellipse">
            <a:avLst/>
          </a:prstGeom>
          <a:noFill/>
          <a:ln w="666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24" tIns="25724" rIns="25724" bIns="257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18" fontAlgn="base">
              <a:spcBef>
                <a:spcPct val="0"/>
              </a:spcBef>
              <a:spcAft>
                <a:spcPct val="0"/>
              </a:spcAft>
            </a:pPr>
            <a:endParaRPr lang="en-US" sz="101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908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white">
          <a:xfrm>
            <a:off x="0" y="857250"/>
            <a:ext cx="9144000" cy="512445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24" tIns="25724" rIns="25724" bIns="257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18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60"/>
            <a:ext cx="8366320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1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1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7"/>
            <a:ext cx="8366320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26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1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5032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white">
          <a:xfrm>
            <a:off x="0" y="186690"/>
            <a:ext cx="9144000" cy="159334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24" tIns="25724" rIns="25724" bIns="257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18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88842" y="590834"/>
            <a:ext cx="8366320" cy="11891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1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1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7"/>
            <a:ext cx="8366320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26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1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134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white">
          <a:xfrm>
            <a:off x="0" y="857250"/>
            <a:ext cx="9144000" cy="512445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24" tIns="25724" rIns="25724" bIns="257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18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60"/>
            <a:ext cx="8366320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1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1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7"/>
            <a:ext cx="8366320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26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1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2976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7" y="1447805"/>
            <a:ext cx="4047274" cy="1042337"/>
          </a:xfrm>
        </p:spPr>
        <p:txBody>
          <a:bodyPr>
            <a:spAutoFit/>
          </a:bodyPr>
          <a:lstStyle>
            <a:lvl1pPr marL="164350" indent="-164350">
              <a:spcBef>
                <a:spcPts val="675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026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92972" indent="-128622">
              <a:defRPr sz="1125"/>
            </a:lvl2pPr>
            <a:lvl3pPr marL="385865" indent="-92894">
              <a:tabLst/>
              <a:defRPr sz="1125"/>
            </a:lvl3pPr>
            <a:lvl4pPr marL="485905" indent="-100040">
              <a:defRPr/>
            </a:lvl4pPr>
            <a:lvl5pPr marL="578798" indent="-92894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4"/>
            <a:ext cx="4047274" cy="1262910"/>
          </a:xfrm>
        </p:spPr>
        <p:txBody>
          <a:bodyPr>
            <a:spAutoFit/>
          </a:bodyPr>
          <a:lstStyle>
            <a:lvl1pPr marL="191147" indent="-191147">
              <a:spcBef>
                <a:spcPts val="675"/>
              </a:spcBef>
              <a:buClr>
                <a:schemeClr val="bg2"/>
              </a:buClr>
              <a:buFont typeface="Arial" pitchFamily="34" charset="0"/>
              <a:buChar char="•"/>
              <a:defRPr lang="en-US" sz="2026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57283" indent="-192933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85905" indent="-192933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578798" indent="-192933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78837" indent="-192933">
              <a:defRPr lang="en-US" sz="1125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164350" marR="0" lvl="0" indent="-164350" algn="l" defTabSz="514466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164350" marR="0" lvl="1" indent="-164350" algn="l" defTabSz="514466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164350" marR="0" lvl="2" indent="-164350" algn="l" defTabSz="514466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164350" marR="0" lvl="3" indent="-164350" algn="l" defTabSz="514466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164350" marR="0" lvl="4" indent="-164350" algn="l" defTabSz="514466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1916534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9410076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21306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1155940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24" tIns="25724" rIns="25724" bIns="257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18" fontAlgn="base">
              <a:spcBef>
                <a:spcPct val="0"/>
              </a:spcBef>
              <a:spcAft>
                <a:spcPct val="0"/>
              </a:spcAft>
            </a:pPr>
            <a:endParaRPr lang="en-US" sz="101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2" y="1447807"/>
            <a:ext cx="8366320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1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19114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322448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449283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579692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4121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7"/>
            <a:ext cx="8366320" cy="664797"/>
          </a:xfrm>
        </p:spPr>
        <p:txBody>
          <a:bodyPr/>
          <a:lstStyle>
            <a:lvl1pPr>
              <a:defRPr sz="2701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6" y="1447799"/>
            <a:ext cx="8363938" cy="2043636"/>
          </a:xfrm>
          <a:prstGeom prst="rect">
            <a:avLst/>
          </a:prstGeom>
        </p:spPr>
        <p:txBody>
          <a:bodyPr/>
          <a:lstStyle>
            <a:lvl1pPr marL="192933" indent="-192933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353710" indent="-16077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514487" indent="-16077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643109" indent="-128622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771731" indent="-128622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83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 sz="2026" spc="-2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37740593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accent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>
            <a:normAutofit/>
          </a:bodyPr>
          <a:lstStyle>
            <a:lvl1pPr>
              <a:defRPr sz="1013"/>
            </a:lvl1pPr>
            <a:lvl2pPr>
              <a:defRPr sz="900"/>
            </a:lvl2pPr>
            <a:lvl3pPr>
              <a:defRPr sz="788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3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accent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3" y="2514600"/>
            <a:ext cx="3297254" cy="3741738"/>
          </a:xfrm>
        </p:spPr>
        <p:txBody>
          <a:bodyPr>
            <a:normAutofit/>
          </a:bodyPr>
          <a:lstStyle>
            <a:lvl1pPr>
              <a:defRPr sz="1013"/>
            </a:lvl1pPr>
            <a:lvl2pPr>
              <a:defRPr sz="900"/>
            </a:lvl2pPr>
            <a:lvl3pPr>
              <a:defRPr sz="788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7492906" y="1828801"/>
            <a:ext cx="990599" cy="228599"/>
          </a:xfrm>
          <a:prstGeom prst="rect">
            <a:avLst/>
          </a:prstGeom>
        </p:spPr>
        <p:txBody>
          <a:bodyPr/>
          <a:lstStyle/>
          <a:p>
            <a:pPr defTabSz="685772"/>
            <a:fld id="{F6DB2EA3-99C8-4CF8-9BE8-3ABB3F75984E}" type="datetime1">
              <a:rPr lang="en-US" smtClean="0">
                <a:solidFill>
                  <a:srgbClr val="000000"/>
                </a:solidFill>
              </a:rPr>
              <a:pPr defTabSz="685772"/>
              <a:t>10/13/2013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6231207" y="3263400"/>
            <a:ext cx="3859795" cy="228601"/>
          </a:xfrm>
          <a:prstGeom prst="rect">
            <a:avLst/>
          </a:prstGeom>
        </p:spPr>
        <p:txBody>
          <a:bodyPr/>
          <a:lstStyle/>
          <a:p>
            <a:pPr defTabSz="685772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4407" y="295732"/>
            <a:ext cx="628649" cy="767687"/>
          </a:xfrm>
          <a:prstGeom prst="rect">
            <a:avLst/>
          </a:prstGeom>
        </p:spPr>
        <p:txBody>
          <a:bodyPr/>
          <a:lstStyle/>
          <a:p>
            <a:pPr defTabSz="685772"/>
            <a:fld id="{D57F1E4F-1CFF-5643-939E-02111984F565}" type="slidenum">
              <a:rPr lang="en-US" smtClean="0">
                <a:solidFill>
                  <a:srgbClr val="000000"/>
                </a:solidFill>
              </a:rPr>
              <a:pPr defTabSz="685772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132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nchy Slide Blue">
    <p:bg>
      <p:bgPr>
        <a:solidFill>
          <a:srgbClr val="0018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6" y="2819606"/>
            <a:ext cx="8363938" cy="1218795"/>
          </a:xfrm>
          <a:prstGeom prst="rect">
            <a:avLst/>
          </a:prstGeom>
        </p:spPr>
        <p:txBody>
          <a:bodyPr anchor="b" anchorCtr="0"/>
          <a:lstStyle>
            <a:lvl1pPr>
              <a:defRPr sz="4951" spc="-169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633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2"/>
            <a:ext cx="7680340" cy="997196"/>
          </a:xfrm>
        </p:spPr>
        <p:txBody>
          <a:bodyPr anchor="b" anchorCtr="0"/>
          <a:lstStyle>
            <a:lvl1pPr>
              <a:defRPr sz="4051" spc="-85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5"/>
            <a:ext cx="7680340" cy="49859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40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09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6" y="2819606"/>
            <a:ext cx="8363938" cy="1218795"/>
          </a:xfrm>
        </p:spPr>
        <p:txBody>
          <a:bodyPr anchor="b" anchorCtr="0"/>
          <a:lstStyle>
            <a:lvl1pPr>
              <a:defRPr sz="4951" spc="-169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5424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7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026" kern="1200" spc="-40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6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5144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6" y="2739678"/>
            <a:ext cx="7686295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5402" b="0" kern="1200" cap="none" spc="-225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3713" spc="-85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617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1975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50"/>
              </a:spcBef>
              <a:buNone/>
              <a:defRPr sz="2251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30409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257243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390332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9356800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30" y="1447807"/>
            <a:ext cx="1828799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1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932" indent="0">
              <a:buNone/>
              <a:defRPr sz="1520" b="1"/>
            </a:lvl2pPr>
            <a:lvl3pPr marL="685863" indent="0">
              <a:buNone/>
              <a:defRPr sz="1350" b="1"/>
            </a:lvl3pPr>
            <a:lvl4pPr marL="1028795" indent="0">
              <a:buNone/>
              <a:defRPr sz="1181" b="1"/>
            </a:lvl4pPr>
            <a:lvl5pPr marL="1371725" indent="0">
              <a:buNone/>
              <a:defRPr sz="1181" b="1"/>
            </a:lvl5pPr>
            <a:lvl6pPr marL="1714658" indent="0">
              <a:buNone/>
              <a:defRPr sz="1181" b="1"/>
            </a:lvl6pPr>
            <a:lvl7pPr marL="2057588" indent="0">
              <a:buNone/>
              <a:defRPr sz="1181" b="1"/>
            </a:lvl7pPr>
            <a:lvl8pPr marL="2400520" indent="0">
              <a:buNone/>
              <a:defRPr sz="1181" b="1"/>
            </a:lvl8pPr>
            <a:lvl9pPr marL="2743451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32246" y="1671275"/>
            <a:ext cx="6124703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397" indent="-214332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397" indent="-128600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863" indent="-128600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463" indent="-128600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416195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1975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50"/>
              </a:spcBef>
              <a:buNone/>
              <a:defRPr sz="2251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30409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257243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390332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6220703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6" y="228607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2043636"/>
          </a:xfrm>
          <a:prstGeom prst="rect">
            <a:avLst/>
          </a:prstGeom>
        </p:spPr>
        <p:txBody>
          <a:bodyPr/>
          <a:lstStyle>
            <a:lvl1pPr marL="159884" indent="-159884">
              <a:buFont typeface="Wingdings" pitchFamily="2" charset="2"/>
              <a:buChar char=""/>
              <a:defRPr sz="2251"/>
            </a:lvl1pPr>
            <a:lvl2pPr marL="291185" indent="-131302">
              <a:buFont typeface="Wingdings" pitchFamily="2" charset="2"/>
              <a:buChar char=""/>
              <a:defRPr>
                <a:latin typeface="+mn-lt"/>
              </a:defRPr>
            </a:lvl2pPr>
            <a:lvl3pPr marL="417128" indent="-125942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514487" indent="-97360">
              <a:buFont typeface="Wingdings" pitchFamily="2" charset="2"/>
              <a:buChar char=""/>
              <a:defRPr>
                <a:latin typeface="+mn-lt"/>
              </a:defRPr>
            </a:lvl4pPr>
            <a:lvl5pPr marL="611847" indent="-97360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1067802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7" y="1447807"/>
            <a:ext cx="4047274" cy="2462213"/>
          </a:xfrm>
        </p:spPr>
        <p:txBody>
          <a:bodyPr/>
          <a:lstStyle>
            <a:lvl1pPr marL="0" indent="0">
              <a:spcBef>
                <a:spcPts val="675"/>
              </a:spcBef>
              <a:buNone/>
              <a:defRPr sz="2251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/>
            </a:lvl2pPr>
            <a:lvl3pPr marL="131302" indent="0">
              <a:buNone/>
              <a:defRPr sz="1125"/>
            </a:lvl3pPr>
            <a:lvl4pPr marL="257243" indent="0">
              <a:buNone/>
              <a:defRPr sz="1125"/>
            </a:lvl4pPr>
            <a:lvl5pPr marL="390332" indent="0">
              <a:buNone/>
              <a:defRPr sz="1125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7"/>
            <a:ext cx="4047274" cy="2462213"/>
          </a:xfrm>
        </p:spPr>
        <p:txBody>
          <a:bodyPr/>
          <a:lstStyle>
            <a:lvl1pPr marL="0" indent="0">
              <a:spcBef>
                <a:spcPts val="675"/>
              </a:spcBef>
              <a:buNone/>
              <a:defRPr lang="en-US" sz="2251" kern="1200" spc="-40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1787" marR="0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31302" marR="0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259030" marR="0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386759" marR="0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5522179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7" y="1447807"/>
            <a:ext cx="4047274" cy="2462213"/>
          </a:xfrm>
        </p:spPr>
        <p:txBody>
          <a:bodyPr/>
          <a:lstStyle>
            <a:lvl1pPr marL="0" indent="0">
              <a:spcBef>
                <a:spcPts val="675"/>
              </a:spcBef>
              <a:buNone/>
              <a:defRPr sz="2251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31302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257243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390332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7"/>
            <a:ext cx="4047274" cy="2462213"/>
          </a:xfrm>
        </p:spPr>
        <p:txBody>
          <a:bodyPr/>
          <a:lstStyle>
            <a:lvl1pPr marL="0" indent="0">
              <a:spcBef>
                <a:spcPts val="675"/>
              </a:spcBef>
              <a:buNone/>
              <a:defRPr lang="en-US" sz="2251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1787" marR="0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31302" marR="0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259030" marR="0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386759" marR="0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9747515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7" y="1447805"/>
            <a:ext cx="4047274" cy="1042337"/>
          </a:xfrm>
        </p:spPr>
        <p:txBody>
          <a:bodyPr>
            <a:spAutoFit/>
          </a:bodyPr>
          <a:lstStyle>
            <a:lvl1pPr marL="164350" indent="-164350">
              <a:spcBef>
                <a:spcPts val="675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026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92972" indent="-128622">
              <a:defRPr sz="1125"/>
            </a:lvl2pPr>
            <a:lvl3pPr marL="385865" indent="-92894">
              <a:tabLst/>
              <a:defRPr sz="1125"/>
            </a:lvl3pPr>
            <a:lvl4pPr marL="485905" indent="-100040">
              <a:defRPr/>
            </a:lvl4pPr>
            <a:lvl5pPr marL="578798" indent="-92894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4"/>
            <a:ext cx="4047274" cy="1262910"/>
          </a:xfrm>
        </p:spPr>
        <p:txBody>
          <a:bodyPr>
            <a:spAutoFit/>
          </a:bodyPr>
          <a:lstStyle>
            <a:lvl1pPr marL="191147" indent="-191147">
              <a:spcBef>
                <a:spcPts val="675"/>
              </a:spcBef>
              <a:buClr>
                <a:schemeClr val="bg2"/>
              </a:buClr>
              <a:buFont typeface="Arial" pitchFamily="34" charset="0"/>
              <a:buChar char="•"/>
              <a:defRPr lang="en-US" sz="2026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57283" indent="-192933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85905" indent="-192933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578798" indent="-192933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78837" indent="-192933">
              <a:defRPr lang="en-US" sz="1125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164350" marR="0" lvl="0" indent="-164350" algn="l" defTabSz="514466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164350" marR="0" lvl="1" indent="-164350" algn="l" defTabSz="514466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164350" marR="0" lvl="2" indent="-164350" algn="l" defTabSz="514466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164350" marR="0" lvl="3" indent="-164350" algn="l" defTabSz="514466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164350" marR="0" lvl="4" indent="-164350" algn="l" defTabSz="514466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523905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30" y="1447807"/>
            <a:ext cx="1828799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1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932" indent="0">
              <a:buNone/>
              <a:defRPr sz="1520" b="1"/>
            </a:lvl2pPr>
            <a:lvl3pPr marL="685863" indent="0">
              <a:buNone/>
              <a:defRPr sz="1350" b="1"/>
            </a:lvl3pPr>
            <a:lvl4pPr marL="1028795" indent="0">
              <a:buNone/>
              <a:defRPr sz="1181" b="1"/>
            </a:lvl4pPr>
            <a:lvl5pPr marL="1371725" indent="0">
              <a:buNone/>
              <a:defRPr sz="1181" b="1"/>
            </a:lvl5pPr>
            <a:lvl6pPr marL="1714658" indent="0">
              <a:buNone/>
              <a:defRPr sz="1181" b="1"/>
            </a:lvl6pPr>
            <a:lvl7pPr marL="2057588" indent="0">
              <a:buNone/>
              <a:defRPr sz="1181" b="1"/>
            </a:lvl7pPr>
            <a:lvl8pPr marL="2400520" indent="0">
              <a:buNone/>
              <a:defRPr sz="1181" b="1"/>
            </a:lvl8pPr>
            <a:lvl9pPr marL="2743451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32246" y="1671275"/>
            <a:ext cx="6124703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397" indent="-214332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397" indent="-128600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863" indent="-128600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463" indent="-128600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02591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9" y="1447807"/>
            <a:ext cx="4076211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1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932" indent="0">
              <a:buNone/>
              <a:defRPr sz="1520" b="1"/>
            </a:lvl2pPr>
            <a:lvl3pPr marL="685863" indent="0">
              <a:buNone/>
              <a:defRPr sz="1350" b="1"/>
            </a:lvl3pPr>
            <a:lvl4pPr marL="1028795" indent="0">
              <a:buNone/>
              <a:defRPr sz="1181" b="1"/>
            </a:lvl4pPr>
            <a:lvl5pPr marL="1371725" indent="0">
              <a:buNone/>
              <a:defRPr sz="1181" b="1"/>
            </a:lvl5pPr>
            <a:lvl6pPr marL="1714658" indent="0">
              <a:buNone/>
              <a:defRPr sz="1181" b="1"/>
            </a:lvl6pPr>
            <a:lvl7pPr marL="2057588" indent="0">
              <a:buNone/>
              <a:defRPr sz="1181" b="1"/>
            </a:lvl7pPr>
            <a:lvl8pPr marL="2400520" indent="0">
              <a:buNone/>
              <a:defRPr sz="1181" b="1"/>
            </a:lvl8pPr>
            <a:lvl9pPr marL="2743451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3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397" indent="-214332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397" indent="-128600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863" indent="-128600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463" indent="-128600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552703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9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1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932" indent="0">
              <a:buNone/>
              <a:defRPr sz="1520" b="1"/>
            </a:lvl2pPr>
            <a:lvl3pPr marL="685863" indent="0">
              <a:buNone/>
              <a:defRPr sz="1350" b="1"/>
            </a:lvl3pPr>
            <a:lvl4pPr marL="1028795" indent="0">
              <a:buNone/>
              <a:defRPr sz="1181" b="1"/>
            </a:lvl4pPr>
            <a:lvl5pPr marL="1371725" indent="0">
              <a:buNone/>
              <a:defRPr sz="1181" b="1"/>
            </a:lvl5pPr>
            <a:lvl6pPr marL="1714658" indent="0">
              <a:buNone/>
              <a:defRPr sz="1181" b="1"/>
            </a:lvl6pPr>
            <a:lvl7pPr marL="2057588" indent="0">
              <a:buNone/>
              <a:defRPr sz="1181" b="1"/>
            </a:lvl7pPr>
            <a:lvl8pPr marL="2400520" indent="0">
              <a:buNone/>
              <a:defRPr sz="1181" b="1"/>
            </a:lvl8pPr>
            <a:lvl9pPr marL="2743451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30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397" indent="-214332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397" indent="-128600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863" indent="-128600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463" indent="-128600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335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5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1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932" indent="0">
              <a:buNone/>
              <a:defRPr sz="1520" b="1"/>
            </a:lvl2pPr>
            <a:lvl3pPr marL="685863" indent="0">
              <a:buNone/>
              <a:defRPr sz="1350" b="1"/>
            </a:lvl3pPr>
            <a:lvl4pPr marL="1028795" indent="0">
              <a:buNone/>
              <a:defRPr sz="1181" b="1"/>
            </a:lvl4pPr>
            <a:lvl5pPr marL="1371725" indent="0">
              <a:buNone/>
              <a:defRPr sz="1181" b="1"/>
            </a:lvl5pPr>
            <a:lvl6pPr marL="1714658" indent="0">
              <a:buNone/>
              <a:defRPr sz="1181" b="1"/>
            </a:lvl6pPr>
            <a:lvl7pPr marL="2057588" indent="0">
              <a:buNone/>
              <a:defRPr sz="1181" b="1"/>
            </a:lvl7pPr>
            <a:lvl8pPr marL="2400520" indent="0">
              <a:buNone/>
              <a:defRPr sz="1181" b="1"/>
            </a:lvl8pPr>
            <a:lvl9pPr marL="2743451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397" indent="-214332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397" indent="-128600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863" indent="-128600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463" indent="-128600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486252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28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white">
          <a:xfrm>
            <a:off x="-7143" y="0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24" tIns="25724" rIns="25724" bIns="257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18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9" y="1447807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1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932" indent="0">
              <a:buNone/>
              <a:defRPr sz="1520" b="1"/>
            </a:lvl2pPr>
            <a:lvl3pPr marL="685863" indent="0">
              <a:buNone/>
              <a:defRPr sz="1350" b="1"/>
            </a:lvl3pPr>
            <a:lvl4pPr marL="1028795" indent="0">
              <a:buNone/>
              <a:defRPr sz="1181" b="1"/>
            </a:lvl4pPr>
            <a:lvl5pPr marL="1371725" indent="0">
              <a:buNone/>
              <a:defRPr sz="1181" b="1"/>
            </a:lvl5pPr>
            <a:lvl6pPr marL="1714658" indent="0">
              <a:buNone/>
              <a:defRPr sz="1181" b="1"/>
            </a:lvl6pPr>
            <a:lvl7pPr marL="2057588" indent="0">
              <a:buNone/>
              <a:defRPr sz="1181" b="1"/>
            </a:lvl7pPr>
            <a:lvl8pPr marL="2400520" indent="0">
              <a:buNone/>
              <a:defRPr sz="1181" b="1"/>
            </a:lvl8pPr>
            <a:lvl9pPr marL="2743451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3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397" indent="-214332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397" indent="-128600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863" indent="-128600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463" indent="-128600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4735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9" y="1447807"/>
            <a:ext cx="4076211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1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932" indent="0">
              <a:buNone/>
              <a:defRPr sz="1520" b="1"/>
            </a:lvl2pPr>
            <a:lvl3pPr marL="685863" indent="0">
              <a:buNone/>
              <a:defRPr sz="1350" b="1"/>
            </a:lvl3pPr>
            <a:lvl4pPr marL="1028795" indent="0">
              <a:buNone/>
              <a:defRPr sz="1181" b="1"/>
            </a:lvl4pPr>
            <a:lvl5pPr marL="1371725" indent="0">
              <a:buNone/>
              <a:defRPr sz="1181" b="1"/>
            </a:lvl5pPr>
            <a:lvl6pPr marL="1714658" indent="0">
              <a:buNone/>
              <a:defRPr sz="1181" b="1"/>
            </a:lvl6pPr>
            <a:lvl7pPr marL="2057588" indent="0">
              <a:buNone/>
              <a:defRPr sz="1181" b="1"/>
            </a:lvl7pPr>
            <a:lvl8pPr marL="2400520" indent="0">
              <a:buNone/>
              <a:defRPr sz="1181" b="1"/>
            </a:lvl8pPr>
            <a:lvl9pPr marL="2743451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3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397" indent="-214332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397" indent="-128600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863" indent="-128600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463" indent="-128600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140001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1" y="0"/>
            <a:ext cx="3524036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24" tIns="25724" rIns="25724" bIns="257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18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6516" y="1447801"/>
            <a:ext cx="3313684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1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932" indent="0">
              <a:buNone/>
              <a:defRPr sz="1520" b="1"/>
            </a:lvl2pPr>
            <a:lvl3pPr marL="685863" indent="0">
              <a:buNone/>
              <a:defRPr sz="1350" b="1"/>
            </a:lvl3pPr>
            <a:lvl4pPr marL="1028795" indent="0">
              <a:buNone/>
              <a:defRPr sz="1181" b="1"/>
            </a:lvl4pPr>
            <a:lvl5pPr marL="1371725" indent="0">
              <a:buNone/>
              <a:defRPr sz="1181" b="1"/>
            </a:lvl5pPr>
            <a:lvl6pPr marL="1714658" indent="0">
              <a:buNone/>
              <a:defRPr sz="1181" b="1"/>
            </a:lvl6pPr>
            <a:lvl7pPr marL="2057588" indent="0">
              <a:buNone/>
              <a:defRPr sz="1181" b="1"/>
            </a:lvl7pPr>
            <a:lvl8pPr marL="2400520" indent="0">
              <a:buNone/>
              <a:defRPr sz="1181" b="1"/>
            </a:lvl8pPr>
            <a:lvl9pPr marL="2743451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6515" y="2714440"/>
            <a:ext cx="3313683" cy="21144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397" indent="-214332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397" indent="-128600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863" indent="-128600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463" indent="-128600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109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1" y="0"/>
            <a:ext cx="3524036" cy="6858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24" tIns="25724" rIns="25724" bIns="257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18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6516" y="1447801"/>
            <a:ext cx="3313684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1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932" indent="0">
              <a:buNone/>
              <a:defRPr sz="1520" b="1"/>
            </a:lvl2pPr>
            <a:lvl3pPr marL="685863" indent="0">
              <a:buNone/>
              <a:defRPr sz="1350" b="1"/>
            </a:lvl3pPr>
            <a:lvl4pPr marL="1028795" indent="0">
              <a:buNone/>
              <a:defRPr sz="1181" b="1"/>
            </a:lvl4pPr>
            <a:lvl5pPr marL="1371725" indent="0">
              <a:buNone/>
              <a:defRPr sz="1181" b="1"/>
            </a:lvl5pPr>
            <a:lvl6pPr marL="1714658" indent="0">
              <a:buNone/>
              <a:defRPr sz="1181" b="1"/>
            </a:lvl6pPr>
            <a:lvl7pPr marL="2057588" indent="0">
              <a:buNone/>
              <a:defRPr sz="1181" b="1"/>
            </a:lvl7pPr>
            <a:lvl8pPr marL="2400520" indent="0">
              <a:buNone/>
              <a:defRPr sz="1181" b="1"/>
            </a:lvl8pPr>
            <a:lvl9pPr marL="2743451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6515" y="2714440"/>
            <a:ext cx="3313683" cy="21144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397" indent="-214332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397" indent="-128600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863" indent="-128600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463" indent="-128600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000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1" y="0"/>
            <a:ext cx="3524036" cy="6858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4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24" tIns="25724" rIns="25724" bIns="257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18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6516" y="1447801"/>
            <a:ext cx="3313684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1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932" indent="0">
              <a:buNone/>
              <a:defRPr sz="1520" b="1"/>
            </a:lvl2pPr>
            <a:lvl3pPr marL="685863" indent="0">
              <a:buNone/>
              <a:defRPr sz="1350" b="1"/>
            </a:lvl3pPr>
            <a:lvl4pPr marL="1028795" indent="0">
              <a:buNone/>
              <a:defRPr sz="1181" b="1"/>
            </a:lvl4pPr>
            <a:lvl5pPr marL="1371725" indent="0">
              <a:buNone/>
              <a:defRPr sz="1181" b="1"/>
            </a:lvl5pPr>
            <a:lvl6pPr marL="1714658" indent="0">
              <a:buNone/>
              <a:defRPr sz="1181" b="1"/>
            </a:lvl6pPr>
            <a:lvl7pPr marL="2057588" indent="0">
              <a:buNone/>
              <a:defRPr sz="1181" b="1"/>
            </a:lvl7pPr>
            <a:lvl8pPr marL="2400520" indent="0">
              <a:buNone/>
              <a:defRPr sz="1181" b="1"/>
            </a:lvl8pPr>
            <a:lvl9pPr marL="2743451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6515" y="2714440"/>
            <a:ext cx="3313683" cy="21144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397" indent="-214332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397" indent="-128600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863" indent="-128600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463" indent="-128600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854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1" y="0"/>
            <a:ext cx="3524036" cy="6858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24" tIns="25724" rIns="25724" bIns="257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18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6516" y="1447801"/>
            <a:ext cx="3313684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1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932" indent="0">
              <a:buNone/>
              <a:defRPr sz="1520" b="1"/>
            </a:lvl2pPr>
            <a:lvl3pPr marL="685863" indent="0">
              <a:buNone/>
              <a:defRPr sz="1350" b="1"/>
            </a:lvl3pPr>
            <a:lvl4pPr marL="1028795" indent="0">
              <a:buNone/>
              <a:defRPr sz="1181" b="1"/>
            </a:lvl4pPr>
            <a:lvl5pPr marL="1371725" indent="0">
              <a:buNone/>
              <a:defRPr sz="1181" b="1"/>
            </a:lvl5pPr>
            <a:lvl6pPr marL="1714658" indent="0">
              <a:buNone/>
              <a:defRPr sz="1181" b="1"/>
            </a:lvl6pPr>
            <a:lvl7pPr marL="2057588" indent="0">
              <a:buNone/>
              <a:defRPr sz="1181" b="1"/>
            </a:lvl7pPr>
            <a:lvl8pPr marL="2400520" indent="0">
              <a:buNone/>
              <a:defRPr sz="1181" b="1"/>
            </a:lvl8pPr>
            <a:lvl9pPr marL="2743451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6515" y="2714440"/>
            <a:ext cx="3313683" cy="21144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397" indent="-214332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397" indent="-128600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863" indent="-128600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463" indent="-128600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946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4476727" y="0"/>
            <a:ext cx="466727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24" tIns="25724" rIns="25724" bIns="257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18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5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1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932" indent="0">
              <a:buNone/>
              <a:defRPr sz="1520" b="1"/>
            </a:lvl2pPr>
            <a:lvl3pPr marL="685863" indent="0">
              <a:buNone/>
              <a:defRPr sz="1350" b="1"/>
            </a:lvl3pPr>
            <a:lvl4pPr marL="1028795" indent="0">
              <a:buNone/>
              <a:defRPr sz="1181" b="1"/>
            </a:lvl4pPr>
            <a:lvl5pPr marL="1371725" indent="0">
              <a:buNone/>
              <a:defRPr sz="1181" b="1"/>
            </a:lvl5pPr>
            <a:lvl6pPr marL="1714658" indent="0">
              <a:buNone/>
              <a:defRPr sz="1181" b="1"/>
            </a:lvl6pPr>
            <a:lvl7pPr marL="2057588" indent="0">
              <a:buNone/>
              <a:defRPr sz="1181" b="1"/>
            </a:lvl7pPr>
            <a:lvl8pPr marL="2400520" indent="0">
              <a:buNone/>
              <a:defRPr sz="1181" b="1"/>
            </a:lvl8pPr>
            <a:lvl9pPr marL="2743451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397" indent="-214332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397" indent="-128600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863" indent="-128600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463" indent="-128600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486252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471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60"/>
            <a:ext cx="8366320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1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1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7"/>
            <a:ext cx="8366320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26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1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006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white">
          <a:xfrm>
            <a:off x="0" y="857250"/>
            <a:ext cx="9144000" cy="512445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24" tIns="25724" rIns="25724" bIns="257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18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60"/>
            <a:ext cx="8366320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1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1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7"/>
            <a:ext cx="8366320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26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1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Oval 7"/>
          <p:cNvSpPr/>
          <p:nvPr userDrawn="1"/>
        </p:nvSpPr>
        <p:spPr bwMode="auto">
          <a:xfrm>
            <a:off x="6150900" y="5422155"/>
            <a:ext cx="571805" cy="744599"/>
          </a:xfrm>
          <a:prstGeom prst="ellipse">
            <a:avLst/>
          </a:prstGeom>
          <a:noFill/>
          <a:ln w="666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24" tIns="25724" rIns="25724" bIns="257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18" fontAlgn="base">
              <a:spcBef>
                <a:spcPct val="0"/>
              </a:spcBef>
              <a:spcAft>
                <a:spcPct val="0"/>
              </a:spcAft>
            </a:pPr>
            <a:endParaRPr lang="en-US" sz="101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Oval 8"/>
          <p:cNvSpPr/>
          <p:nvPr userDrawn="1"/>
        </p:nvSpPr>
        <p:spPr bwMode="auto">
          <a:xfrm>
            <a:off x="6265231" y="5574555"/>
            <a:ext cx="571805" cy="744599"/>
          </a:xfrm>
          <a:prstGeom prst="ellipse">
            <a:avLst/>
          </a:prstGeom>
          <a:noFill/>
          <a:ln w="666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24" tIns="25724" rIns="25724" bIns="257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18" fontAlgn="base">
              <a:spcBef>
                <a:spcPct val="0"/>
              </a:spcBef>
              <a:spcAft>
                <a:spcPct val="0"/>
              </a:spcAft>
            </a:pPr>
            <a:endParaRPr lang="en-US" sz="101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646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white">
          <a:xfrm>
            <a:off x="0" y="857250"/>
            <a:ext cx="9144000" cy="512445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24" tIns="25724" rIns="25724" bIns="257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18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60"/>
            <a:ext cx="8366320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1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1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7"/>
            <a:ext cx="8366320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26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1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1554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white">
          <a:xfrm>
            <a:off x="0" y="186690"/>
            <a:ext cx="9144000" cy="159334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24" tIns="25724" rIns="25724" bIns="257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18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88842" y="590834"/>
            <a:ext cx="8366320" cy="11891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1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1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7"/>
            <a:ext cx="8366320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26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1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9173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white">
          <a:xfrm>
            <a:off x="0" y="857250"/>
            <a:ext cx="9144000" cy="512445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24" tIns="25724" rIns="25724" bIns="257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18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60"/>
            <a:ext cx="8366320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1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1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7"/>
            <a:ext cx="8366320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26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1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13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9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1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932" indent="0">
              <a:buNone/>
              <a:defRPr sz="1520" b="1"/>
            </a:lvl2pPr>
            <a:lvl3pPr marL="685863" indent="0">
              <a:buNone/>
              <a:defRPr sz="1350" b="1"/>
            </a:lvl3pPr>
            <a:lvl4pPr marL="1028795" indent="0">
              <a:buNone/>
              <a:defRPr sz="1181" b="1"/>
            </a:lvl4pPr>
            <a:lvl5pPr marL="1371725" indent="0">
              <a:buNone/>
              <a:defRPr sz="1181" b="1"/>
            </a:lvl5pPr>
            <a:lvl6pPr marL="1714658" indent="0">
              <a:buNone/>
              <a:defRPr sz="1181" b="1"/>
            </a:lvl6pPr>
            <a:lvl7pPr marL="2057588" indent="0">
              <a:buNone/>
              <a:defRPr sz="1181" b="1"/>
            </a:lvl7pPr>
            <a:lvl8pPr marL="2400520" indent="0">
              <a:buNone/>
              <a:defRPr sz="1181" b="1"/>
            </a:lvl8pPr>
            <a:lvl9pPr marL="2743451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30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397" indent="-214332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397" indent="-128600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863" indent="-128600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463" indent="-128600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699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887352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53089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1155940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24" tIns="25724" rIns="25724" bIns="257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18" fontAlgn="base">
              <a:spcBef>
                <a:spcPct val="0"/>
              </a:spcBef>
              <a:spcAft>
                <a:spcPct val="0"/>
              </a:spcAft>
            </a:pPr>
            <a:endParaRPr lang="en-US" sz="101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2" y="1447807"/>
            <a:ext cx="8366320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1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19114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322448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449283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579692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5733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7"/>
            <a:ext cx="8366320" cy="664797"/>
          </a:xfrm>
        </p:spPr>
        <p:txBody>
          <a:bodyPr/>
          <a:lstStyle>
            <a:lvl1pPr>
              <a:defRPr sz="2701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6" y="1447799"/>
            <a:ext cx="8363938" cy="2043636"/>
          </a:xfrm>
          <a:prstGeom prst="rect">
            <a:avLst/>
          </a:prstGeom>
        </p:spPr>
        <p:txBody>
          <a:bodyPr/>
          <a:lstStyle>
            <a:lvl1pPr marL="192933" indent="-192933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353710" indent="-16077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514487" indent="-16077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643109" indent="-128622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771731" indent="-128622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83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 sz="2026" spc="-2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14970093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accent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>
            <a:normAutofit/>
          </a:bodyPr>
          <a:lstStyle>
            <a:lvl1pPr>
              <a:defRPr sz="1013"/>
            </a:lvl1pPr>
            <a:lvl2pPr>
              <a:defRPr sz="900"/>
            </a:lvl2pPr>
            <a:lvl3pPr>
              <a:defRPr sz="788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3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accent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3" y="2514600"/>
            <a:ext cx="3297254" cy="3741738"/>
          </a:xfrm>
        </p:spPr>
        <p:txBody>
          <a:bodyPr>
            <a:normAutofit/>
          </a:bodyPr>
          <a:lstStyle>
            <a:lvl1pPr>
              <a:defRPr sz="1013"/>
            </a:lvl1pPr>
            <a:lvl2pPr>
              <a:defRPr sz="900"/>
            </a:lvl2pPr>
            <a:lvl3pPr>
              <a:defRPr sz="788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7492906" y="1828801"/>
            <a:ext cx="990599" cy="228599"/>
          </a:xfrm>
          <a:prstGeom prst="rect">
            <a:avLst/>
          </a:prstGeom>
        </p:spPr>
        <p:txBody>
          <a:bodyPr/>
          <a:lstStyle/>
          <a:p>
            <a:pPr defTabSz="685772"/>
            <a:fld id="{F6DB2EA3-99C8-4CF8-9BE8-3ABB3F75984E}" type="datetime1">
              <a:rPr lang="en-US" smtClean="0">
                <a:solidFill>
                  <a:srgbClr val="000000"/>
                </a:solidFill>
              </a:rPr>
              <a:pPr defTabSz="685772"/>
              <a:t>10/13/2013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6231207" y="3263400"/>
            <a:ext cx="3859795" cy="228601"/>
          </a:xfrm>
          <a:prstGeom prst="rect">
            <a:avLst/>
          </a:prstGeom>
        </p:spPr>
        <p:txBody>
          <a:bodyPr/>
          <a:lstStyle/>
          <a:p>
            <a:pPr defTabSz="685772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4407" y="295732"/>
            <a:ext cx="628649" cy="767687"/>
          </a:xfrm>
          <a:prstGeom prst="rect">
            <a:avLst/>
          </a:prstGeom>
        </p:spPr>
        <p:txBody>
          <a:bodyPr/>
          <a:lstStyle/>
          <a:p>
            <a:pPr defTabSz="685772"/>
            <a:fld id="{D57F1E4F-1CFF-5643-939E-02111984F565}" type="slidenum">
              <a:rPr lang="en-US" smtClean="0">
                <a:solidFill>
                  <a:srgbClr val="000000"/>
                </a:solidFill>
              </a:rPr>
              <a:pPr defTabSz="685772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479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nchy Slide Blue">
    <p:bg>
      <p:bgPr>
        <a:solidFill>
          <a:srgbClr val="0018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6" y="2819606"/>
            <a:ext cx="8363938" cy="1218795"/>
          </a:xfrm>
          <a:prstGeom prst="rect">
            <a:avLst/>
          </a:prstGeom>
        </p:spPr>
        <p:txBody>
          <a:bodyPr anchor="b" anchorCtr="0"/>
          <a:lstStyle>
            <a:lvl1pPr>
              <a:defRPr sz="4951" spc="-169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7982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57920" y="6243058"/>
            <a:ext cx="2131200" cy="45652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85772"/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3124800" y="6248816"/>
            <a:ext cx="2892961" cy="455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85772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6553441" y="6243058"/>
            <a:ext cx="2132639" cy="45652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85772"/>
            <a:fld id="{BD995EE4-6DDD-B548-9715-5A60C63F18C3}" type="slidenum">
              <a:rPr lang="en-US" smtClean="0">
                <a:solidFill>
                  <a:srgbClr val="000000"/>
                </a:solidFill>
              </a:rPr>
              <a:pPr defTabSz="685772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2254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5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1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932" indent="0">
              <a:buNone/>
              <a:defRPr sz="1520" b="1"/>
            </a:lvl2pPr>
            <a:lvl3pPr marL="685863" indent="0">
              <a:buNone/>
              <a:defRPr sz="1350" b="1"/>
            </a:lvl3pPr>
            <a:lvl4pPr marL="1028795" indent="0">
              <a:buNone/>
              <a:defRPr sz="1181" b="1"/>
            </a:lvl4pPr>
            <a:lvl5pPr marL="1371725" indent="0">
              <a:buNone/>
              <a:defRPr sz="1181" b="1"/>
            </a:lvl5pPr>
            <a:lvl6pPr marL="1714658" indent="0">
              <a:buNone/>
              <a:defRPr sz="1181" b="1"/>
            </a:lvl6pPr>
            <a:lvl7pPr marL="2057588" indent="0">
              <a:buNone/>
              <a:defRPr sz="1181" b="1"/>
            </a:lvl7pPr>
            <a:lvl8pPr marL="2400520" indent="0">
              <a:buNone/>
              <a:defRPr sz="1181" b="1"/>
            </a:lvl8pPr>
            <a:lvl9pPr marL="2743451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397" indent="-214332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397" indent="-128600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863" indent="-128600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463" indent="-128600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486252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707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white">
          <a:xfrm>
            <a:off x="-7143" y="0"/>
            <a:ext cx="3560171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24" tIns="25724" rIns="25724" bIns="257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18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9" y="1447807"/>
            <a:ext cx="2877865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1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932" indent="0">
              <a:buNone/>
              <a:defRPr sz="1520" b="1"/>
            </a:lvl2pPr>
            <a:lvl3pPr marL="685863" indent="0">
              <a:buNone/>
              <a:defRPr sz="1350" b="1"/>
            </a:lvl3pPr>
            <a:lvl4pPr marL="1028795" indent="0">
              <a:buNone/>
              <a:defRPr sz="1181" b="1"/>
            </a:lvl4pPr>
            <a:lvl5pPr marL="1371725" indent="0">
              <a:buNone/>
              <a:defRPr sz="1181" b="1"/>
            </a:lvl5pPr>
            <a:lvl6pPr marL="1714658" indent="0">
              <a:buNone/>
              <a:defRPr sz="1181" b="1"/>
            </a:lvl6pPr>
            <a:lvl7pPr marL="2057588" indent="0">
              <a:buNone/>
              <a:defRPr sz="1181" b="1"/>
            </a:lvl7pPr>
            <a:lvl8pPr marL="2400520" indent="0">
              <a:buNone/>
              <a:defRPr sz="1181" b="1"/>
            </a:lvl8pPr>
            <a:lvl9pPr marL="2743451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3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397" indent="-214332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397" indent="-128600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863" indent="-128600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463" indent="-128600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0628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1" y="0"/>
            <a:ext cx="3524036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24" tIns="25724" rIns="25724" bIns="257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18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6516" y="1447801"/>
            <a:ext cx="3313684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1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932" indent="0">
              <a:buNone/>
              <a:defRPr sz="1520" b="1"/>
            </a:lvl2pPr>
            <a:lvl3pPr marL="685863" indent="0">
              <a:buNone/>
              <a:defRPr sz="1350" b="1"/>
            </a:lvl3pPr>
            <a:lvl4pPr marL="1028795" indent="0">
              <a:buNone/>
              <a:defRPr sz="1181" b="1"/>
            </a:lvl4pPr>
            <a:lvl5pPr marL="1371725" indent="0">
              <a:buNone/>
              <a:defRPr sz="1181" b="1"/>
            </a:lvl5pPr>
            <a:lvl6pPr marL="1714658" indent="0">
              <a:buNone/>
              <a:defRPr sz="1181" b="1"/>
            </a:lvl6pPr>
            <a:lvl7pPr marL="2057588" indent="0">
              <a:buNone/>
              <a:defRPr sz="1181" b="1"/>
            </a:lvl7pPr>
            <a:lvl8pPr marL="2400520" indent="0">
              <a:buNone/>
              <a:defRPr sz="1181" b="1"/>
            </a:lvl8pPr>
            <a:lvl9pPr marL="2743451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6515" y="2714440"/>
            <a:ext cx="3313683" cy="21144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397" indent="-214332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397" indent="-128600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863" indent="-128600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463" indent="-128600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493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1" y="0"/>
            <a:ext cx="3524036" cy="6858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24" tIns="25724" rIns="25724" bIns="257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18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6516" y="1447801"/>
            <a:ext cx="3313684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1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932" indent="0">
              <a:buNone/>
              <a:defRPr sz="1520" b="1"/>
            </a:lvl2pPr>
            <a:lvl3pPr marL="685863" indent="0">
              <a:buNone/>
              <a:defRPr sz="1350" b="1"/>
            </a:lvl3pPr>
            <a:lvl4pPr marL="1028795" indent="0">
              <a:buNone/>
              <a:defRPr sz="1181" b="1"/>
            </a:lvl4pPr>
            <a:lvl5pPr marL="1371725" indent="0">
              <a:buNone/>
              <a:defRPr sz="1181" b="1"/>
            </a:lvl5pPr>
            <a:lvl6pPr marL="1714658" indent="0">
              <a:buNone/>
              <a:defRPr sz="1181" b="1"/>
            </a:lvl6pPr>
            <a:lvl7pPr marL="2057588" indent="0">
              <a:buNone/>
              <a:defRPr sz="1181" b="1"/>
            </a:lvl7pPr>
            <a:lvl8pPr marL="2400520" indent="0">
              <a:buNone/>
              <a:defRPr sz="1181" b="1"/>
            </a:lvl8pPr>
            <a:lvl9pPr marL="2743451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6515" y="2714440"/>
            <a:ext cx="3313683" cy="21144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397" indent="-214332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397" indent="-128600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863" indent="-128600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463" indent="-128600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614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8056-CB29-40C0-BC94-DCEB39C04032}" type="datetimeFigureOut">
              <a:rPr lang="en-US" smtClean="0"/>
              <a:t>10/13/2013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AD1B-3F60-4647-9DC4-C09805C76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102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1" y="0"/>
            <a:ext cx="2769919" cy="6858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24" tIns="25724" rIns="25724" bIns="257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18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6515" y="1447801"/>
            <a:ext cx="2641060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1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932" indent="0">
              <a:buNone/>
              <a:defRPr sz="1520" b="1"/>
            </a:lvl2pPr>
            <a:lvl3pPr marL="685863" indent="0">
              <a:buNone/>
              <a:defRPr sz="1350" b="1"/>
            </a:lvl3pPr>
            <a:lvl4pPr marL="1028795" indent="0">
              <a:buNone/>
              <a:defRPr sz="1181" b="1"/>
            </a:lvl4pPr>
            <a:lvl5pPr marL="1371725" indent="0">
              <a:buNone/>
              <a:defRPr sz="1181" b="1"/>
            </a:lvl5pPr>
            <a:lvl6pPr marL="1714658" indent="0">
              <a:buNone/>
              <a:defRPr sz="1181" b="1"/>
            </a:lvl6pPr>
            <a:lvl7pPr marL="2057588" indent="0">
              <a:buNone/>
              <a:defRPr sz="1181" b="1"/>
            </a:lvl7pPr>
            <a:lvl8pPr marL="2400520" indent="0">
              <a:buNone/>
              <a:defRPr sz="1181" b="1"/>
            </a:lvl8pPr>
            <a:lvl9pPr marL="2743451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6515" y="2714440"/>
            <a:ext cx="2641059" cy="21144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397" indent="-214332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397" indent="-128600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863" indent="-128600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463" indent="-128600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6616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1" y="0"/>
            <a:ext cx="3524036" cy="6858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4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24" tIns="25724" rIns="25724" bIns="257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18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6516" y="1447801"/>
            <a:ext cx="3313684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1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932" indent="0">
              <a:buNone/>
              <a:defRPr sz="1520" b="1"/>
            </a:lvl2pPr>
            <a:lvl3pPr marL="685863" indent="0">
              <a:buNone/>
              <a:defRPr sz="1350" b="1"/>
            </a:lvl3pPr>
            <a:lvl4pPr marL="1028795" indent="0">
              <a:buNone/>
              <a:defRPr sz="1181" b="1"/>
            </a:lvl4pPr>
            <a:lvl5pPr marL="1371725" indent="0">
              <a:buNone/>
              <a:defRPr sz="1181" b="1"/>
            </a:lvl5pPr>
            <a:lvl6pPr marL="1714658" indent="0">
              <a:buNone/>
              <a:defRPr sz="1181" b="1"/>
            </a:lvl6pPr>
            <a:lvl7pPr marL="2057588" indent="0">
              <a:buNone/>
              <a:defRPr sz="1181" b="1"/>
            </a:lvl7pPr>
            <a:lvl8pPr marL="2400520" indent="0">
              <a:buNone/>
              <a:defRPr sz="1181" b="1"/>
            </a:lvl8pPr>
            <a:lvl9pPr marL="2743451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6515" y="2714440"/>
            <a:ext cx="3313683" cy="21144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397" indent="-214332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397" indent="-128600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863" indent="-128600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463" indent="-128600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586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1" y="0"/>
            <a:ext cx="3524036" cy="6858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24" tIns="25724" rIns="25724" bIns="257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18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6516" y="1447801"/>
            <a:ext cx="3313684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1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932" indent="0">
              <a:buNone/>
              <a:defRPr sz="1520" b="1"/>
            </a:lvl2pPr>
            <a:lvl3pPr marL="685863" indent="0">
              <a:buNone/>
              <a:defRPr sz="1350" b="1"/>
            </a:lvl3pPr>
            <a:lvl4pPr marL="1028795" indent="0">
              <a:buNone/>
              <a:defRPr sz="1181" b="1"/>
            </a:lvl4pPr>
            <a:lvl5pPr marL="1371725" indent="0">
              <a:buNone/>
              <a:defRPr sz="1181" b="1"/>
            </a:lvl5pPr>
            <a:lvl6pPr marL="1714658" indent="0">
              <a:buNone/>
              <a:defRPr sz="1181" b="1"/>
            </a:lvl6pPr>
            <a:lvl7pPr marL="2057588" indent="0">
              <a:buNone/>
              <a:defRPr sz="1181" b="1"/>
            </a:lvl7pPr>
            <a:lvl8pPr marL="2400520" indent="0">
              <a:buNone/>
              <a:defRPr sz="1181" b="1"/>
            </a:lvl8pPr>
            <a:lvl9pPr marL="2743451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6515" y="2714440"/>
            <a:ext cx="3313683" cy="21144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397" indent="-214332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397" indent="-128600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863" indent="-128600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463" indent="-128600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006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4476727" y="0"/>
            <a:ext cx="466727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24" tIns="25724" rIns="25724" bIns="257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18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5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1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932" indent="0">
              <a:buNone/>
              <a:defRPr sz="1520" b="1"/>
            </a:lvl2pPr>
            <a:lvl3pPr marL="685863" indent="0">
              <a:buNone/>
              <a:defRPr sz="1350" b="1"/>
            </a:lvl3pPr>
            <a:lvl4pPr marL="1028795" indent="0">
              <a:buNone/>
              <a:defRPr sz="1181" b="1"/>
            </a:lvl4pPr>
            <a:lvl5pPr marL="1371725" indent="0">
              <a:buNone/>
              <a:defRPr sz="1181" b="1"/>
            </a:lvl5pPr>
            <a:lvl6pPr marL="1714658" indent="0">
              <a:buNone/>
              <a:defRPr sz="1181" b="1"/>
            </a:lvl6pPr>
            <a:lvl7pPr marL="2057588" indent="0">
              <a:buNone/>
              <a:defRPr sz="1181" b="1"/>
            </a:lvl7pPr>
            <a:lvl8pPr marL="2400520" indent="0">
              <a:buNone/>
              <a:defRPr sz="1181" b="1"/>
            </a:lvl8pPr>
            <a:lvl9pPr marL="2743451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397" indent="-214332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397" indent="-128600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863" indent="-128600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463" indent="-128600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486252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219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60"/>
            <a:ext cx="8366320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1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1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7"/>
            <a:ext cx="8366320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26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1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126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white">
          <a:xfrm>
            <a:off x="0" y="857250"/>
            <a:ext cx="9144000" cy="512445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24" tIns="25724" rIns="25724" bIns="257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18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60"/>
            <a:ext cx="8366320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1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1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7"/>
            <a:ext cx="8366320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26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1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Oval 7"/>
          <p:cNvSpPr/>
          <p:nvPr userDrawn="1"/>
        </p:nvSpPr>
        <p:spPr bwMode="auto">
          <a:xfrm>
            <a:off x="6150900" y="5422155"/>
            <a:ext cx="571805" cy="744599"/>
          </a:xfrm>
          <a:prstGeom prst="ellipse">
            <a:avLst/>
          </a:prstGeom>
          <a:noFill/>
          <a:ln w="666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24" tIns="25724" rIns="25724" bIns="257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18" fontAlgn="base">
              <a:spcBef>
                <a:spcPct val="0"/>
              </a:spcBef>
              <a:spcAft>
                <a:spcPct val="0"/>
              </a:spcAft>
            </a:pPr>
            <a:endParaRPr lang="en-US" sz="101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Oval 8"/>
          <p:cNvSpPr/>
          <p:nvPr userDrawn="1"/>
        </p:nvSpPr>
        <p:spPr bwMode="auto">
          <a:xfrm>
            <a:off x="6265231" y="5574555"/>
            <a:ext cx="571805" cy="744599"/>
          </a:xfrm>
          <a:prstGeom prst="ellipse">
            <a:avLst/>
          </a:prstGeom>
          <a:noFill/>
          <a:ln w="666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24" tIns="25724" rIns="25724" bIns="257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18" fontAlgn="base">
              <a:spcBef>
                <a:spcPct val="0"/>
              </a:spcBef>
              <a:spcAft>
                <a:spcPct val="0"/>
              </a:spcAft>
            </a:pPr>
            <a:endParaRPr lang="en-US" sz="101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807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white">
          <a:xfrm>
            <a:off x="0" y="857250"/>
            <a:ext cx="9144000" cy="512445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24" tIns="25724" rIns="25724" bIns="257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18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60"/>
            <a:ext cx="8366320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1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1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7"/>
            <a:ext cx="8366320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26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1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2159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white">
          <a:xfrm>
            <a:off x="0" y="186690"/>
            <a:ext cx="9144000" cy="159334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24" tIns="25724" rIns="25724" bIns="257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18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88842" y="590834"/>
            <a:ext cx="8366320" cy="11891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1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1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7"/>
            <a:ext cx="8366320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26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1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7339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white">
          <a:xfrm>
            <a:off x="0" y="857250"/>
            <a:ext cx="9144000" cy="512445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24" tIns="25724" rIns="25724" bIns="257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18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60"/>
            <a:ext cx="8366320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1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1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7"/>
            <a:ext cx="8366320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26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1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7019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4977060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8056-CB29-40C0-BC94-DCEB39C04032}" type="datetimeFigureOut">
              <a:rPr lang="en-US" smtClean="0"/>
              <a:t>10/13/2013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AD1B-3F60-4647-9DC4-C09805C76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2858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74185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1155940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24" tIns="25724" rIns="25724" bIns="257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18" fontAlgn="base">
              <a:spcBef>
                <a:spcPct val="0"/>
              </a:spcBef>
              <a:spcAft>
                <a:spcPct val="0"/>
              </a:spcAft>
            </a:pPr>
            <a:endParaRPr lang="en-US" sz="101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2" y="1447807"/>
            <a:ext cx="8366320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1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19114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322448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449283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579692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6629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7"/>
            <a:ext cx="8366320" cy="664797"/>
          </a:xfrm>
        </p:spPr>
        <p:txBody>
          <a:bodyPr/>
          <a:lstStyle>
            <a:lvl1pPr>
              <a:defRPr sz="2701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6" y="1447799"/>
            <a:ext cx="8363938" cy="2043636"/>
          </a:xfrm>
          <a:prstGeom prst="rect">
            <a:avLst/>
          </a:prstGeom>
        </p:spPr>
        <p:txBody>
          <a:bodyPr/>
          <a:lstStyle>
            <a:lvl1pPr marL="192933" indent="-192933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353710" indent="-16077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514487" indent="-16077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643109" indent="-128622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771731" indent="-128622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83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 sz="2026" spc="-2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19524783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nchy Slide Green">
    <p:bg>
      <p:bgPr>
        <a:solidFill>
          <a:srgbClr val="0072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6" y="2819606"/>
            <a:ext cx="8363938" cy="1218795"/>
          </a:xfrm>
          <a:prstGeom prst="rect">
            <a:avLst/>
          </a:prstGeom>
        </p:spPr>
        <p:txBody>
          <a:bodyPr anchor="b" anchorCtr="0"/>
          <a:lstStyle>
            <a:lvl1pPr>
              <a:defRPr sz="4951" spc="-169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0452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Orange"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2"/>
            <a:ext cx="7680340" cy="997196"/>
          </a:xfrm>
          <a:prstGeom prst="rect">
            <a:avLst/>
          </a:prstGeom>
        </p:spPr>
        <p:txBody>
          <a:bodyPr anchor="b" anchorCtr="0"/>
          <a:lstStyle>
            <a:lvl1pPr>
              <a:defRPr sz="4051" spc="-85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5"/>
            <a:ext cx="7680340" cy="4985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4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53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Green">
    <p:bg>
      <p:bgPr>
        <a:solidFill>
          <a:srgbClr val="0072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2"/>
            <a:ext cx="7680340" cy="997196"/>
          </a:xfrm>
          <a:prstGeom prst="rect">
            <a:avLst/>
          </a:prstGeom>
        </p:spPr>
        <p:txBody>
          <a:bodyPr anchor="b" anchorCtr="0"/>
          <a:lstStyle>
            <a:lvl1pPr>
              <a:defRPr sz="4051" spc="-85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5"/>
            <a:ext cx="7680340" cy="4985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4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8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Blue">
    <p:bg>
      <p:bgPr>
        <a:solidFill>
          <a:srgbClr val="0018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2"/>
            <a:ext cx="7680340" cy="997196"/>
          </a:xfrm>
          <a:prstGeom prst="rect">
            <a:avLst/>
          </a:prstGeom>
        </p:spPr>
        <p:txBody>
          <a:bodyPr anchor="b" anchorCtr="0"/>
          <a:lstStyle>
            <a:lvl1pPr>
              <a:defRPr sz="4051" spc="-85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5"/>
            <a:ext cx="7680340" cy="4985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4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46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Purple">
    <p:bg>
      <p:bgPr>
        <a:solidFill>
          <a:srgbClr val="6821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2"/>
            <a:ext cx="7680340" cy="997196"/>
          </a:xfrm>
          <a:prstGeom prst="rect">
            <a:avLst/>
          </a:prstGeom>
        </p:spPr>
        <p:txBody>
          <a:bodyPr anchor="b" anchorCtr="0"/>
          <a:lstStyle>
            <a:lvl1pPr>
              <a:defRPr sz="4051" spc="-85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5"/>
            <a:ext cx="7680340" cy="4985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4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21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chy Slide Orange"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6" y="2819606"/>
            <a:ext cx="8363938" cy="1218795"/>
          </a:xfrm>
          <a:prstGeom prst="rect">
            <a:avLst/>
          </a:prstGeom>
        </p:spPr>
        <p:txBody>
          <a:bodyPr anchor="b" anchorCtr="0"/>
          <a:lstStyle>
            <a:lvl1pPr>
              <a:defRPr sz="4951" spc="-169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3409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chy Slide Green">
    <p:bg>
      <p:bgPr>
        <a:solidFill>
          <a:srgbClr val="0072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6" y="2819606"/>
            <a:ext cx="8363938" cy="1218795"/>
          </a:xfrm>
          <a:prstGeom prst="rect">
            <a:avLst/>
          </a:prstGeom>
        </p:spPr>
        <p:txBody>
          <a:bodyPr anchor="b" anchorCtr="0"/>
          <a:lstStyle>
            <a:lvl1pPr>
              <a:defRPr sz="4951" spc="-169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5948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8056-CB29-40C0-BC94-DCEB39C04032}" type="datetimeFigureOut">
              <a:rPr lang="en-US" smtClean="0"/>
              <a:t>10/13/2013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AD1B-3F60-4647-9DC4-C09805C76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61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chy Slide Blue">
    <p:bg>
      <p:bgPr>
        <a:solidFill>
          <a:srgbClr val="0018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6" y="2819606"/>
            <a:ext cx="8363938" cy="1218795"/>
          </a:xfrm>
          <a:prstGeom prst="rect">
            <a:avLst/>
          </a:prstGeom>
        </p:spPr>
        <p:txBody>
          <a:bodyPr anchor="b" anchorCtr="0"/>
          <a:lstStyle>
            <a:lvl1pPr>
              <a:defRPr sz="4951" spc="-169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413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chy Slide Purple">
    <p:bg>
      <p:bgPr>
        <a:solidFill>
          <a:srgbClr val="6821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6" y="2819606"/>
            <a:ext cx="8363938" cy="1218795"/>
          </a:xfrm>
          <a:prstGeom prst="rect">
            <a:avLst/>
          </a:prstGeom>
        </p:spPr>
        <p:txBody>
          <a:bodyPr anchor="b" anchorCtr="0"/>
          <a:lstStyle>
            <a:lvl1pPr>
              <a:defRPr sz="4951" spc="-169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3977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Orange"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79448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Green">
    <p:bg>
      <p:bgPr>
        <a:solidFill>
          <a:srgbClr val="0072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08783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Blue">
    <p:bg>
      <p:bgPr>
        <a:solidFill>
          <a:srgbClr val="0018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8462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Purple">
    <p:bg>
      <p:bgPr>
        <a:solidFill>
          <a:srgbClr val="6821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77855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484" y="2052919"/>
            <a:ext cx="6709906" cy="41954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pPr defTabSz="685772"/>
            <a:fld id="{15CF10C1-00F7-40AB-AE71-6FCD2C636D80}" type="datetime1">
              <a:rPr lang="en-US" smtClean="0">
                <a:solidFill>
                  <a:srgbClr val="FFFFFF"/>
                </a:solidFill>
              </a:rPr>
              <a:pPr defTabSz="685772"/>
              <a:t>10/13/2013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pPr defTabSz="685772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4406" y="295730"/>
            <a:ext cx="628649" cy="7676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85772"/>
            <a:fld id="{7A40E26E-3223-4995-991E-86196E97A8E4}" type="slidenum">
              <a:rPr lang="en-US" smtClean="0">
                <a:solidFill>
                  <a:srgbClr val="FFFFFF"/>
                </a:solidFill>
              </a:rPr>
              <a:pPr defTabSz="685772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2280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pPr defTabSz="685772"/>
            <a:fld id="{7459BF1C-F2BD-4D47-B7E4-AEA12039F8CA}" type="datetime1">
              <a:rPr lang="en-US" smtClean="0">
                <a:solidFill>
                  <a:srgbClr val="FFFFFF"/>
                </a:solidFill>
              </a:rPr>
              <a:pPr defTabSz="685772"/>
              <a:t>10/13/2013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pPr defTabSz="685772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64406" y="295730"/>
            <a:ext cx="628649" cy="767687"/>
          </a:xfrm>
          <a:prstGeom prst="rect">
            <a:avLst/>
          </a:prstGeom>
        </p:spPr>
        <p:txBody>
          <a:bodyPr/>
          <a:lstStyle/>
          <a:p>
            <a:pPr defTabSz="685772"/>
            <a:fld id="{D57F1E4F-1CFF-5643-939E-02111984F565}" type="slidenum">
              <a:rPr lang="en-US" smtClean="0">
                <a:solidFill>
                  <a:srgbClr val="FFFFFF"/>
                </a:solidFill>
              </a:rPr>
              <a:pPr defTabSz="685772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4419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2"/>
            <a:ext cx="7680340" cy="997196"/>
          </a:xfrm>
        </p:spPr>
        <p:txBody>
          <a:bodyPr anchor="b" anchorCtr="0"/>
          <a:lstStyle>
            <a:lvl1pPr>
              <a:defRPr sz="4051" spc="-85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5"/>
            <a:ext cx="7680340" cy="49859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40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13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6" y="2819606"/>
            <a:ext cx="8363938" cy="1218795"/>
          </a:xfrm>
        </p:spPr>
        <p:txBody>
          <a:bodyPr anchor="b" anchorCtr="0"/>
          <a:lstStyle>
            <a:lvl1pPr>
              <a:defRPr sz="4951" spc="-169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2668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8056-CB29-40C0-BC94-DCEB39C04032}" type="datetimeFigureOut">
              <a:rPr lang="en-US" smtClean="0"/>
              <a:t>10/13/2013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AD1B-3F60-4647-9DC4-C09805C76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979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7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026" kern="1200" spc="-40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6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5144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6" y="2739678"/>
            <a:ext cx="7686295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5402" b="0" kern="1200" cap="none" spc="-225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3713" spc="-85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766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1975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50"/>
              </a:spcBef>
              <a:buNone/>
              <a:defRPr sz="2251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30409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257243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390332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8525930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1975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50"/>
              </a:spcBef>
              <a:buNone/>
              <a:defRPr sz="2251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30409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257243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390332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3868164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6" y="228607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2043636"/>
          </a:xfrm>
          <a:prstGeom prst="rect">
            <a:avLst/>
          </a:prstGeom>
        </p:spPr>
        <p:txBody>
          <a:bodyPr/>
          <a:lstStyle>
            <a:lvl1pPr marL="159884" indent="-159884">
              <a:buFont typeface="Wingdings" pitchFamily="2" charset="2"/>
              <a:buChar char=""/>
              <a:defRPr sz="2251"/>
            </a:lvl1pPr>
            <a:lvl2pPr marL="291185" indent="-131302">
              <a:buFont typeface="Wingdings" pitchFamily="2" charset="2"/>
              <a:buChar char=""/>
              <a:defRPr>
                <a:latin typeface="+mn-lt"/>
              </a:defRPr>
            </a:lvl2pPr>
            <a:lvl3pPr marL="417128" indent="-125942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514487" indent="-97360">
              <a:buFont typeface="Wingdings" pitchFamily="2" charset="2"/>
              <a:buChar char=""/>
              <a:defRPr>
                <a:latin typeface="+mn-lt"/>
              </a:defRPr>
            </a:lvl4pPr>
            <a:lvl5pPr marL="611847" indent="-97360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801546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7" y="1447807"/>
            <a:ext cx="4047274" cy="2462213"/>
          </a:xfrm>
        </p:spPr>
        <p:txBody>
          <a:bodyPr/>
          <a:lstStyle>
            <a:lvl1pPr marL="0" indent="0">
              <a:spcBef>
                <a:spcPts val="675"/>
              </a:spcBef>
              <a:buNone/>
              <a:defRPr sz="2251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/>
            </a:lvl2pPr>
            <a:lvl3pPr marL="131302" indent="0">
              <a:buNone/>
              <a:defRPr sz="1125"/>
            </a:lvl3pPr>
            <a:lvl4pPr marL="257243" indent="0">
              <a:buNone/>
              <a:defRPr sz="1125"/>
            </a:lvl4pPr>
            <a:lvl5pPr marL="390332" indent="0">
              <a:buNone/>
              <a:defRPr sz="1125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7"/>
            <a:ext cx="4047274" cy="2462213"/>
          </a:xfrm>
        </p:spPr>
        <p:txBody>
          <a:bodyPr/>
          <a:lstStyle>
            <a:lvl1pPr marL="0" indent="0">
              <a:spcBef>
                <a:spcPts val="675"/>
              </a:spcBef>
              <a:buNone/>
              <a:defRPr lang="en-US" sz="2251" kern="1200" spc="-40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1787" marR="0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31302" marR="0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259030" marR="0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386759" marR="0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8795741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7" y="1447807"/>
            <a:ext cx="4047274" cy="2462213"/>
          </a:xfrm>
        </p:spPr>
        <p:txBody>
          <a:bodyPr/>
          <a:lstStyle>
            <a:lvl1pPr marL="0" indent="0">
              <a:spcBef>
                <a:spcPts val="675"/>
              </a:spcBef>
              <a:buNone/>
              <a:defRPr sz="2251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31302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257243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390332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7"/>
            <a:ext cx="4047274" cy="2462213"/>
          </a:xfrm>
        </p:spPr>
        <p:txBody>
          <a:bodyPr/>
          <a:lstStyle>
            <a:lvl1pPr marL="0" indent="0">
              <a:spcBef>
                <a:spcPts val="675"/>
              </a:spcBef>
              <a:buNone/>
              <a:defRPr lang="en-US" sz="2251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1787" marR="0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31302" marR="0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259030" marR="0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386759" marR="0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7777828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7" y="1447805"/>
            <a:ext cx="4047274" cy="1042337"/>
          </a:xfrm>
        </p:spPr>
        <p:txBody>
          <a:bodyPr>
            <a:spAutoFit/>
          </a:bodyPr>
          <a:lstStyle>
            <a:lvl1pPr marL="164350" indent="-164350">
              <a:spcBef>
                <a:spcPts val="675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026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92972" indent="-128622">
              <a:defRPr sz="1125"/>
            </a:lvl2pPr>
            <a:lvl3pPr marL="385865" indent="-92894">
              <a:tabLst/>
              <a:defRPr sz="1125"/>
            </a:lvl3pPr>
            <a:lvl4pPr marL="485905" indent="-100040">
              <a:defRPr/>
            </a:lvl4pPr>
            <a:lvl5pPr marL="578798" indent="-92894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4"/>
            <a:ext cx="4047274" cy="1262910"/>
          </a:xfrm>
        </p:spPr>
        <p:txBody>
          <a:bodyPr>
            <a:spAutoFit/>
          </a:bodyPr>
          <a:lstStyle>
            <a:lvl1pPr marL="191147" indent="-191147">
              <a:spcBef>
                <a:spcPts val="675"/>
              </a:spcBef>
              <a:buClr>
                <a:schemeClr val="bg2"/>
              </a:buClr>
              <a:buFont typeface="Arial" pitchFamily="34" charset="0"/>
              <a:buChar char="•"/>
              <a:defRPr lang="en-US" sz="2026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57283" indent="-192933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85905" indent="-192933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578798" indent="-192933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78837" indent="-192933">
              <a:defRPr lang="en-US" sz="1125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164350" marR="0" lvl="0" indent="-164350" algn="l" defTabSz="514466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164350" marR="0" lvl="1" indent="-164350" algn="l" defTabSz="514466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164350" marR="0" lvl="2" indent="-164350" algn="l" defTabSz="514466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164350" marR="0" lvl="3" indent="-164350" algn="l" defTabSz="514466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164350" marR="0" lvl="4" indent="-164350" algn="l" defTabSz="514466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5881622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30" y="1447807"/>
            <a:ext cx="1828799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1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932" indent="0">
              <a:buNone/>
              <a:defRPr sz="1520" b="1"/>
            </a:lvl2pPr>
            <a:lvl3pPr marL="685863" indent="0">
              <a:buNone/>
              <a:defRPr sz="1350" b="1"/>
            </a:lvl3pPr>
            <a:lvl4pPr marL="1028795" indent="0">
              <a:buNone/>
              <a:defRPr sz="1181" b="1"/>
            </a:lvl4pPr>
            <a:lvl5pPr marL="1371725" indent="0">
              <a:buNone/>
              <a:defRPr sz="1181" b="1"/>
            </a:lvl5pPr>
            <a:lvl6pPr marL="1714658" indent="0">
              <a:buNone/>
              <a:defRPr sz="1181" b="1"/>
            </a:lvl6pPr>
            <a:lvl7pPr marL="2057588" indent="0">
              <a:buNone/>
              <a:defRPr sz="1181" b="1"/>
            </a:lvl7pPr>
            <a:lvl8pPr marL="2400520" indent="0">
              <a:buNone/>
              <a:defRPr sz="1181" b="1"/>
            </a:lvl8pPr>
            <a:lvl9pPr marL="2743451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32246" y="1671275"/>
            <a:ext cx="6124703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397" indent="-214332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397" indent="-128600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863" indent="-128600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463" indent="-128600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795739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9" y="1447807"/>
            <a:ext cx="4076211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1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932" indent="0">
              <a:buNone/>
              <a:defRPr sz="1520" b="1"/>
            </a:lvl2pPr>
            <a:lvl3pPr marL="685863" indent="0">
              <a:buNone/>
              <a:defRPr sz="1350" b="1"/>
            </a:lvl3pPr>
            <a:lvl4pPr marL="1028795" indent="0">
              <a:buNone/>
              <a:defRPr sz="1181" b="1"/>
            </a:lvl4pPr>
            <a:lvl5pPr marL="1371725" indent="0">
              <a:buNone/>
              <a:defRPr sz="1181" b="1"/>
            </a:lvl5pPr>
            <a:lvl6pPr marL="1714658" indent="0">
              <a:buNone/>
              <a:defRPr sz="1181" b="1"/>
            </a:lvl6pPr>
            <a:lvl7pPr marL="2057588" indent="0">
              <a:buNone/>
              <a:defRPr sz="1181" b="1"/>
            </a:lvl7pPr>
            <a:lvl8pPr marL="2400520" indent="0">
              <a:buNone/>
              <a:defRPr sz="1181" b="1"/>
            </a:lvl8pPr>
            <a:lvl9pPr marL="2743451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3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397" indent="-214332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397" indent="-128600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863" indent="-128600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463" indent="-128600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486420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9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1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932" indent="0">
              <a:buNone/>
              <a:defRPr sz="1520" b="1"/>
            </a:lvl2pPr>
            <a:lvl3pPr marL="685863" indent="0">
              <a:buNone/>
              <a:defRPr sz="1350" b="1"/>
            </a:lvl3pPr>
            <a:lvl4pPr marL="1028795" indent="0">
              <a:buNone/>
              <a:defRPr sz="1181" b="1"/>
            </a:lvl4pPr>
            <a:lvl5pPr marL="1371725" indent="0">
              <a:buNone/>
              <a:defRPr sz="1181" b="1"/>
            </a:lvl5pPr>
            <a:lvl6pPr marL="1714658" indent="0">
              <a:buNone/>
              <a:defRPr sz="1181" b="1"/>
            </a:lvl6pPr>
            <a:lvl7pPr marL="2057588" indent="0">
              <a:buNone/>
              <a:defRPr sz="1181" b="1"/>
            </a:lvl7pPr>
            <a:lvl8pPr marL="2400520" indent="0">
              <a:buNone/>
              <a:defRPr sz="1181" b="1"/>
            </a:lvl8pPr>
            <a:lvl9pPr marL="2743451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30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397" indent="-214332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397" indent="-128600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863" indent="-128600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463" indent="-128600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549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8056-CB29-40C0-BC94-DCEB39C04032}" type="datetimeFigureOut">
              <a:rPr lang="en-US" smtClean="0"/>
              <a:t>10/13/2013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AD1B-3F60-4647-9DC4-C09805C76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400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5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1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932" indent="0">
              <a:buNone/>
              <a:defRPr sz="1520" b="1"/>
            </a:lvl2pPr>
            <a:lvl3pPr marL="685863" indent="0">
              <a:buNone/>
              <a:defRPr sz="1350" b="1"/>
            </a:lvl3pPr>
            <a:lvl4pPr marL="1028795" indent="0">
              <a:buNone/>
              <a:defRPr sz="1181" b="1"/>
            </a:lvl4pPr>
            <a:lvl5pPr marL="1371725" indent="0">
              <a:buNone/>
              <a:defRPr sz="1181" b="1"/>
            </a:lvl5pPr>
            <a:lvl6pPr marL="1714658" indent="0">
              <a:buNone/>
              <a:defRPr sz="1181" b="1"/>
            </a:lvl6pPr>
            <a:lvl7pPr marL="2057588" indent="0">
              <a:buNone/>
              <a:defRPr sz="1181" b="1"/>
            </a:lvl7pPr>
            <a:lvl8pPr marL="2400520" indent="0">
              <a:buNone/>
              <a:defRPr sz="1181" b="1"/>
            </a:lvl8pPr>
            <a:lvl9pPr marL="2743451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397" indent="-214332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397" indent="-128600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863" indent="-128600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463" indent="-128600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486252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345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white">
          <a:xfrm>
            <a:off x="-7143" y="0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24" tIns="25724" rIns="25724" bIns="257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18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9" y="1447807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1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932" indent="0">
              <a:buNone/>
              <a:defRPr sz="1520" b="1"/>
            </a:lvl2pPr>
            <a:lvl3pPr marL="685863" indent="0">
              <a:buNone/>
              <a:defRPr sz="1350" b="1"/>
            </a:lvl3pPr>
            <a:lvl4pPr marL="1028795" indent="0">
              <a:buNone/>
              <a:defRPr sz="1181" b="1"/>
            </a:lvl4pPr>
            <a:lvl5pPr marL="1371725" indent="0">
              <a:buNone/>
              <a:defRPr sz="1181" b="1"/>
            </a:lvl5pPr>
            <a:lvl6pPr marL="1714658" indent="0">
              <a:buNone/>
              <a:defRPr sz="1181" b="1"/>
            </a:lvl6pPr>
            <a:lvl7pPr marL="2057588" indent="0">
              <a:buNone/>
              <a:defRPr sz="1181" b="1"/>
            </a:lvl7pPr>
            <a:lvl8pPr marL="2400520" indent="0">
              <a:buNone/>
              <a:defRPr sz="1181" b="1"/>
            </a:lvl8pPr>
            <a:lvl9pPr marL="2743451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3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397" indent="-214332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397" indent="-128600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863" indent="-128600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463" indent="-128600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9629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1" y="0"/>
            <a:ext cx="3524036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24" tIns="25724" rIns="25724" bIns="257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18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6516" y="1447801"/>
            <a:ext cx="3313684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1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932" indent="0">
              <a:buNone/>
              <a:defRPr sz="1520" b="1"/>
            </a:lvl2pPr>
            <a:lvl3pPr marL="685863" indent="0">
              <a:buNone/>
              <a:defRPr sz="1350" b="1"/>
            </a:lvl3pPr>
            <a:lvl4pPr marL="1028795" indent="0">
              <a:buNone/>
              <a:defRPr sz="1181" b="1"/>
            </a:lvl4pPr>
            <a:lvl5pPr marL="1371725" indent="0">
              <a:buNone/>
              <a:defRPr sz="1181" b="1"/>
            </a:lvl5pPr>
            <a:lvl6pPr marL="1714658" indent="0">
              <a:buNone/>
              <a:defRPr sz="1181" b="1"/>
            </a:lvl6pPr>
            <a:lvl7pPr marL="2057588" indent="0">
              <a:buNone/>
              <a:defRPr sz="1181" b="1"/>
            </a:lvl7pPr>
            <a:lvl8pPr marL="2400520" indent="0">
              <a:buNone/>
              <a:defRPr sz="1181" b="1"/>
            </a:lvl8pPr>
            <a:lvl9pPr marL="2743451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6515" y="2714440"/>
            <a:ext cx="3313683" cy="21144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397" indent="-214332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397" indent="-128600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863" indent="-128600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463" indent="-128600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902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1" y="0"/>
            <a:ext cx="3524036" cy="6858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24" tIns="25724" rIns="25724" bIns="257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18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6516" y="1447801"/>
            <a:ext cx="3313684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1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932" indent="0">
              <a:buNone/>
              <a:defRPr sz="1520" b="1"/>
            </a:lvl2pPr>
            <a:lvl3pPr marL="685863" indent="0">
              <a:buNone/>
              <a:defRPr sz="1350" b="1"/>
            </a:lvl3pPr>
            <a:lvl4pPr marL="1028795" indent="0">
              <a:buNone/>
              <a:defRPr sz="1181" b="1"/>
            </a:lvl4pPr>
            <a:lvl5pPr marL="1371725" indent="0">
              <a:buNone/>
              <a:defRPr sz="1181" b="1"/>
            </a:lvl5pPr>
            <a:lvl6pPr marL="1714658" indent="0">
              <a:buNone/>
              <a:defRPr sz="1181" b="1"/>
            </a:lvl6pPr>
            <a:lvl7pPr marL="2057588" indent="0">
              <a:buNone/>
              <a:defRPr sz="1181" b="1"/>
            </a:lvl7pPr>
            <a:lvl8pPr marL="2400520" indent="0">
              <a:buNone/>
              <a:defRPr sz="1181" b="1"/>
            </a:lvl8pPr>
            <a:lvl9pPr marL="2743451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6515" y="2714440"/>
            <a:ext cx="3313683" cy="21144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397" indent="-214332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397" indent="-128600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863" indent="-128600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463" indent="-128600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756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1" y="0"/>
            <a:ext cx="3524036" cy="6858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4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24" tIns="25724" rIns="25724" bIns="257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18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6516" y="1447801"/>
            <a:ext cx="3313684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1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932" indent="0">
              <a:buNone/>
              <a:defRPr sz="1520" b="1"/>
            </a:lvl2pPr>
            <a:lvl3pPr marL="685863" indent="0">
              <a:buNone/>
              <a:defRPr sz="1350" b="1"/>
            </a:lvl3pPr>
            <a:lvl4pPr marL="1028795" indent="0">
              <a:buNone/>
              <a:defRPr sz="1181" b="1"/>
            </a:lvl4pPr>
            <a:lvl5pPr marL="1371725" indent="0">
              <a:buNone/>
              <a:defRPr sz="1181" b="1"/>
            </a:lvl5pPr>
            <a:lvl6pPr marL="1714658" indent="0">
              <a:buNone/>
              <a:defRPr sz="1181" b="1"/>
            </a:lvl6pPr>
            <a:lvl7pPr marL="2057588" indent="0">
              <a:buNone/>
              <a:defRPr sz="1181" b="1"/>
            </a:lvl7pPr>
            <a:lvl8pPr marL="2400520" indent="0">
              <a:buNone/>
              <a:defRPr sz="1181" b="1"/>
            </a:lvl8pPr>
            <a:lvl9pPr marL="2743451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6515" y="2714440"/>
            <a:ext cx="3313683" cy="21144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397" indent="-214332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397" indent="-128600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863" indent="-128600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463" indent="-128600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736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1" y="0"/>
            <a:ext cx="3524036" cy="6858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24" tIns="25724" rIns="25724" bIns="257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18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6516" y="1447801"/>
            <a:ext cx="3313684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1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932" indent="0">
              <a:buNone/>
              <a:defRPr sz="1520" b="1"/>
            </a:lvl2pPr>
            <a:lvl3pPr marL="685863" indent="0">
              <a:buNone/>
              <a:defRPr sz="1350" b="1"/>
            </a:lvl3pPr>
            <a:lvl4pPr marL="1028795" indent="0">
              <a:buNone/>
              <a:defRPr sz="1181" b="1"/>
            </a:lvl4pPr>
            <a:lvl5pPr marL="1371725" indent="0">
              <a:buNone/>
              <a:defRPr sz="1181" b="1"/>
            </a:lvl5pPr>
            <a:lvl6pPr marL="1714658" indent="0">
              <a:buNone/>
              <a:defRPr sz="1181" b="1"/>
            </a:lvl6pPr>
            <a:lvl7pPr marL="2057588" indent="0">
              <a:buNone/>
              <a:defRPr sz="1181" b="1"/>
            </a:lvl7pPr>
            <a:lvl8pPr marL="2400520" indent="0">
              <a:buNone/>
              <a:defRPr sz="1181" b="1"/>
            </a:lvl8pPr>
            <a:lvl9pPr marL="2743451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6515" y="2714440"/>
            <a:ext cx="3313683" cy="21144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397" indent="-214332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397" indent="-128600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863" indent="-128600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463" indent="-128600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701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4476727" y="0"/>
            <a:ext cx="466727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24" tIns="25724" rIns="25724" bIns="257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18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5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1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932" indent="0">
              <a:buNone/>
              <a:defRPr sz="1520" b="1"/>
            </a:lvl2pPr>
            <a:lvl3pPr marL="685863" indent="0">
              <a:buNone/>
              <a:defRPr sz="1350" b="1"/>
            </a:lvl3pPr>
            <a:lvl4pPr marL="1028795" indent="0">
              <a:buNone/>
              <a:defRPr sz="1181" b="1"/>
            </a:lvl4pPr>
            <a:lvl5pPr marL="1371725" indent="0">
              <a:buNone/>
              <a:defRPr sz="1181" b="1"/>
            </a:lvl5pPr>
            <a:lvl6pPr marL="1714658" indent="0">
              <a:buNone/>
              <a:defRPr sz="1181" b="1"/>
            </a:lvl6pPr>
            <a:lvl7pPr marL="2057588" indent="0">
              <a:buNone/>
              <a:defRPr sz="1181" b="1"/>
            </a:lvl7pPr>
            <a:lvl8pPr marL="2400520" indent="0">
              <a:buNone/>
              <a:defRPr sz="1181" b="1"/>
            </a:lvl8pPr>
            <a:lvl9pPr marL="2743451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397" indent="-214332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397" indent="-128600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863" indent="-128600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463" indent="-128600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486252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854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60"/>
            <a:ext cx="8366320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1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1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7"/>
            <a:ext cx="8366320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26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1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4892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white">
          <a:xfrm>
            <a:off x="0" y="857250"/>
            <a:ext cx="9144000" cy="512445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24" tIns="25724" rIns="25724" bIns="257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18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60"/>
            <a:ext cx="8366320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1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1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7"/>
            <a:ext cx="8366320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26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1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Oval 7"/>
          <p:cNvSpPr/>
          <p:nvPr userDrawn="1"/>
        </p:nvSpPr>
        <p:spPr bwMode="auto">
          <a:xfrm>
            <a:off x="6150900" y="5422155"/>
            <a:ext cx="571805" cy="744599"/>
          </a:xfrm>
          <a:prstGeom prst="ellipse">
            <a:avLst/>
          </a:prstGeom>
          <a:noFill/>
          <a:ln w="666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24" tIns="25724" rIns="25724" bIns="257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18" fontAlgn="base">
              <a:spcBef>
                <a:spcPct val="0"/>
              </a:spcBef>
              <a:spcAft>
                <a:spcPct val="0"/>
              </a:spcAft>
            </a:pPr>
            <a:endParaRPr lang="en-US" sz="101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Oval 8"/>
          <p:cNvSpPr/>
          <p:nvPr userDrawn="1"/>
        </p:nvSpPr>
        <p:spPr bwMode="auto">
          <a:xfrm>
            <a:off x="6265231" y="5574555"/>
            <a:ext cx="571805" cy="744599"/>
          </a:xfrm>
          <a:prstGeom prst="ellipse">
            <a:avLst/>
          </a:prstGeom>
          <a:noFill/>
          <a:ln w="666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24" tIns="25724" rIns="25724" bIns="257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18" fontAlgn="base">
              <a:spcBef>
                <a:spcPct val="0"/>
              </a:spcBef>
              <a:spcAft>
                <a:spcPct val="0"/>
              </a:spcAft>
            </a:pPr>
            <a:endParaRPr lang="en-US" sz="101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759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white">
          <a:xfrm>
            <a:off x="0" y="857250"/>
            <a:ext cx="9144000" cy="512445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24" tIns="25724" rIns="25724" bIns="257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18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60"/>
            <a:ext cx="8366320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1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1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7"/>
            <a:ext cx="8366320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26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1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1485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8056-CB29-40C0-BC94-DCEB39C04032}" type="datetimeFigureOut">
              <a:rPr lang="en-US" smtClean="0"/>
              <a:t>10/13/2013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AD1B-3F60-4647-9DC4-C09805C76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8498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white">
          <a:xfrm>
            <a:off x="0" y="186690"/>
            <a:ext cx="9144000" cy="159334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24" tIns="25724" rIns="25724" bIns="257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18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88842" y="590834"/>
            <a:ext cx="8366320" cy="11891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1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1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7"/>
            <a:ext cx="8366320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26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1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3765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white">
          <a:xfrm>
            <a:off x="0" y="857250"/>
            <a:ext cx="9144000" cy="512445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24" tIns="25724" rIns="25724" bIns="257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18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60"/>
            <a:ext cx="8366320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1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1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7"/>
            <a:ext cx="8366320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26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1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2091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7540459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54497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1155940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24" tIns="25724" rIns="25724" bIns="257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18" fontAlgn="base">
              <a:spcBef>
                <a:spcPct val="0"/>
              </a:spcBef>
              <a:spcAft>
                <a:spcPct val="0"/>
              </a:spcAft>
            </a:pPr>
            <a:endParaRPr lang="en-US" sz="101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2" y="1447807"/>
            <a:ext cx="8366320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1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19114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322448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449283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579692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449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7"/>
            <a:ext cx="8366320" cy="664797"/>
          </a:xfrm>
        </p:spPr>
        <p:txBody>
          <a:bodyPr/>
          <a:lstStyle>
            <a:lvl1pPr>
              <a:defRPr sz="2701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6" y="1447799"/>
            <a:ext cx="8363938" cy="2043636"/>
          </a:xfrm>
          <a:prstGeom prst="rect">
            <a:avLst/>
          </a:prstGeom>
        </p:spPr>
        <p:txBody>
          <a:bodyPr/>
          <a:lstStyle>
            <a:lvl1pPr marL="192933" indent="-192933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353710" indent="-16077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514487" indent="-16077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643109" indent="-128622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771731" indent="-128622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83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 sz="2026" spc="-2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5560434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accent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>
            <a:normAutofit/>
          </a:bodyPr>
          <a:lstStyle>
            <a:lvl1pPr>
              <a:defRPr sz="1013"/>
            </a:lvl1pPr>
            <a:lvl2pPr>
              <a:defRPr sz="900"/>
            </a:lvl2pPr>
            <a:lvl3pPr>
              <a:defRPr sz="788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3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accent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3" y="2514600"/>
            <a:ext cx="3297254" cy="3741738"/>
          </a:xfrm>
        </p:spPr>
        <p:txBody>
          <a:bodyPr>
            <a:normAutofit/>
          </a:bodyPr>
          <a:lstStyle>
            <a:lvl1pPr>
              <a:defRPr sz="1013"/>
            </a:lvl1pPr>
            <a:lvl2pPr>
              <a:defRPr sz="900"/>
            </a:lvl2pPr>
            <a:lvl3pPr>
              <a:defRPr sz="788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7492906" y="1828801"/>
            <a:ext cx="990599" cy="228599"/>
          </a:xfrm>
          <a:prstGeom prst="rect">
            <a:avLst/>
          </a:prstGeom>
        </p:spPr>
        <p:txBody>
          <a:bodyPr/>
          <a:lstStyle/>
          <a:p>
            <a:pPr defTabSz="685772"/>
            <a:fld id="{F6DB2EA3-99C8-4CF8-9BE8-3ABB3F75984E}" type="datetime1">
              <a:rPr lang="en-US" smtClean="0">
                <a:solidFill>
                  <a:srgbClr val="000000"/>
                </a:solidFill>
              </a:rPr>
              <a:pPr defTabSz="685772"/>
              <a:t>10/13/2013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6231207" y="3263400"/>
            <a:ext cx="3859795" cy="228601"/>
          </a:xfrm>
          <a:prstGeom prst="rect">
            <a:avLst/>
          </a:prstGeom>
        </p:spPr>
        <p:txBody>
          <a:bodyPr/>
          <a:lstStyle/>
          <a:p>
            <a:pPr defTabSz="685772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4407" y="295732"/>
            <a:ext cx="628649" cy="767687"/>
          </a:xfrm>
          <a:prstGeom prst="rect">
            <a:avLst/>
          </a:prstGeom>
        </p:spPr>
        <p:txBody>
          <a:bodyPr/>
          <a:lstStyle/>
          <a:p>
            <a:pPr defTabSz="685772"/>
            <a:fld id="{D57F1E4F-1CFF-5643-939E-02111984F565}" type="slidenum">
              <a:rPr lang="en-US" smtClean="0">
                <a:solidFill>
                  <a:srgbClr val="000000"/>
                </a:solidFill>
              </a:rPr>
              <a:pPr defTabSz="685772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829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nchy Slide Blue">
    <p:bg>
      <p:bgPr>
        <a:solidFill>
          <a:srgbClr val="0018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6" y="2819606"/>
            <a:ext cx="8363938" cy="1218795"/>
          </a:xfrm>
          <a:prstGeom prst="rect">
            <a:avLst/>
          </a:prstGeom>
        </p:spPr>
        <p:txBody>
          <a:bodyPr anchor="b" anchorCtr="0"/>
          <a:lstStyle>
            <a:lvl1pPr>
              <a:defRPr sz="4951" spc="-169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6804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57920" y="6243058"/>
            <a:ext cx="2131200" cy="45652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85772"/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3124800" y="6248816"/>
            <a:ext cx="2892961" cy="455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85772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6553441" y="6243058"/>
            <a:ext cx="2132639" cy="45652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85772"/>
            <a:fld id="{BD995EE4-6DDD-B548-9715-5A60C63F18C3}" type="slidenum">
              <a:rPr lang="en-US" smtClean="0">
                <a:solidFill>
                  <a:srgbClr val="000000"/>
                </a:solidFill>
              </a:rPr>
              <a:pPr defTabSz="685772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81018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2"/>
            <a:ext cx="7680340" cy="997196"/>
          </a:xfrm>
        </p:spPr>
        <p:txBody>
          <a:bodyPr anchor="b" anchorCtr="0"/>
          <a:lstStyle>
            <a:lvl1pPr>
              <a:defRPr sz="4051" spc="-85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5"/>
            <a:ext cx="7680340" cy="49859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40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63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8056-CB29-40C0-BC94-DCEB39C04032}" type="datetimeFigureOut">
              <a:rPr lang="en-US" smtClean="0"/>
              <a:t>10/13/2013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AD1B-3F60-4647-9DC4-C09805C76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7516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6" y="2819606"/>
            <a:ext cx="8363938" cy="1218795"/>
          </a:xfrm>
        </p:spPr>
        <p:txBody>
          <a:bodyPr anchor="b" anchorCtr="0"/>
          <a:lstStyle>
            <a:lvl1pPr>
              <a:defRPr sz="4951" spc="-169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320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7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026" kern="1200" spc="-40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6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5144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6" y="2739678"/>
            <a:ext cx="7686295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5402" b="0" kern="1200" cap="none" spc="-225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3713" spc="-85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495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1975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50"/>
              </a:spcBef>
              <a:buNone/>
              <a:defRPr sz="2251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30409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257243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390332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8753828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1975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50"/>
              </a:spcBef>
              <a:buNone/>
              <a:defRPr sz="2251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30409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257243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390332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3652111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6" y="228607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2043636"/>
          </a:xfrm>
          <a:prstGeom prst="rect">
            <a:avLst/>
          </a:prstGeom>
        </p:spPr>
        <p:txBody>
          <a:bodyPr/>
          <a:lstStyle>
            <a:lvl1pPr marL="159884" indent="-159884">
              <a:buFont typeface="Wingdings" pitchFamily="2" charset="2"/>
              <a:buChar char=""/>
              <a:defRPr sz="2251"/>
            </a:lvl1pPr>
            <a:lvl2pPr marL="291185" indent="-131302">
              <a:buFont typeface="Wingdings" pitchFamily="2" charset="2"/>
              <a:buChar char=""/>
              <a:defRPr>
                <a:latin typeface="+mn-lt"/>
              </a:defRPr>
            </a:lvl2pPr>
            <a:lvl3pPr marL="417128" indent="-125942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514487" indent="-97360">
              <a:buFont typeface="Wingdings" pitchFamily="2" charset="2"/>
              <a:buChar char=""/>
              <a:defRPr>
                <a:latin typeface="+mn-lt"/>
              </a:defRPr>
            </a:lvl4pPr>
            <a:lvl5pPr marL="611847" indent="-97360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334678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7" y="1447807"/>
            <a:ext cx="4047274" cy="2462213"/>
          </a:xfrm>
        </p:spPr>
        <p:txBody>
          <a:bodyPr/>
          <a:lstStyle>
            <a:lvl1pPr marL="0" indent="0">
              <a:spcBef>
                <a:spcPts val="675"/>
              </a:spcBef>
              <a:buNone/>
              <a:defRPr sz="2251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/>
            </a:lvl2pPr>
            <a:lvl3pPr marL="131302" indent="0">
              <a:buNone/>
              <a:defRPr sz="1125"/>
            </a:lvl3pPr>
            <a:lvl4pPr marL="257243" indent="0">
              <a:buNone/>
              <a:defRPr sz="1125"/>
            </a:lvl4pPr>
            <a:lvl5pPr marL="390332" indent="0">
              <a:buNone/>
              <a:defRPr sz="1125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7"/>
            <a:ext cx="4047274" cy="2462213"/>
          </a:xfrm>
        </p:spPr>
        <p:txBody>
          <a:bodyPr/>
          <a:lstStyle>
            <a:lvl1pPr marL="0" indent="0">
              <a:spcBef>
                <a:spcPts val="675"/>
              </a:spcBef>
              <a:buNone/>
              <a:defRPr lang="en-US" sz="2251" kern="1200" spc="-40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1787" marR="0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31302" marR="0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259030" marR="0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386759" marR="0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3123283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7" y="1447807"/>
            <a:ext cx="4047274" cy="2462213"/>
          </a:xfrm>
        </p:spPr>
        <p:txBody>
          <a:bodyPr/>
          <a:lstStyle>
            <a:lvl1pPr marL="0" indent="0">
              <a:spcBef>
                <a:spcPts val="675"/>
              </a:spcBef>
              <a:buNone/>
              <a:defRPr sz="2251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31302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257243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390332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7"/>
            <a:ext cx="4047274" cy="2462213"/>
          </a:xfrm>
        </p:spPr>
        <p:txBody>
          <a:bodyPr/>
          <a:lstStyle>
            <a:lvl1pPr marL="0" indent="0">
              <a:spcBef>
                <a:spcPts val="675"/>
              </a:spcBef>
              <a:buNone/>
              <a:defRPr lang="en-US" sz="2251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1787" marR="0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31302" marR="0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259030" marR="0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386759" marR="0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5144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0549257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7" y="1447805"/>
            <a:ext cx="4047274" cy="1042337"/>
          </a:xfrm>
        </p:spPr>
        <p:txBody>
          <a:bodyPr>
            <a:spAutoFit/>
          </a:bodyPr>
          <a:lstStyle>
            <a:lvl1pPr marL="164350" indent="-164350">
              <a:spcBef>
                <a:spcPts val="675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026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92972" indent="-128622">
              <a:defRPr sz="1125"/>
            </a:lvl2pPr>
            <a:lvl3pPr marL="385865" indent="-92894">
              <a:tabLst/>
              <a:defRPr sz="1125"/>
            </a:lvl3pPr>
            <a:lvl4pPr marL="485905" indent="-100040">
              <a:defRPr/>
            </a:lvl4pPr>
            <a:lvl5pPr marL="578798" indent="-92894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4"/>
            <a:ext cx="4047274" cy="1262910"/>
          </a:xfrm>
        </p:spPr>
        <p:txBody>
          <a:bodyPr>
            <a:spAutoFit/>
          </a:bodyPr>
          <a:lstStyle>
            <a:lvl1pPr marL="191147" indent="-191147">
              <a:spcBef>
                <a:spcPts val="675"/>
              </a:spcBef>
              <a:buClr>
                <a:schemeClr val="bg2"/>
              </a:buClr>
              <a:buFont typeface="Arial" pitchFamily="34" charset="0"/>
              <a:buChar char="•"/>
              <a:defRPr lang="en-US" sz="2026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57283" indent="-192933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85905" indent="-192933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578798" indent="-192933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78837" indent="-192933">
              <a:defRPr lang="en-US" sz="1125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164350" marR="0" lvl="0" indent="-164350" algn="l" defTabSz="514466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164350" marR="0" lvl="1" indent="-164350" algn="l" defTabSz="514466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164350" marR="0" lvl="2" indent="-164350" algn="l" defTabSz="514466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164350" marR="0" lvl="3" indent="-164350" algn="l" defTabSz="514466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164350" marR="0" lvl="4" indent="-164350" algn="l" defTabSz="514466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7593989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30" y="1447807"/>
            <a:ext cx="1828799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1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932" indent="0">
              <a:buNone/>
              <a:defRPr sz="1520" b="1"/>
            </a:lvl2pPr>
            <a:lvl3pPr marL="685863" indent="0">
              <a:buNone/>
              <a:defRPr sz="1350" b="1"/>
            </a:lvl3pPr>
            <a:lvl4pPr marL="1028795" indent="0">
              <a:buNone/>
              <a:defRPr sz="1181" b="1"/>
            </a:lvl4pPr>
            <a:lvl5pPr marL="1371725" indent="0">
              <a:buNone/>
              <a:defRPr sz="1181" b="1"/>
            </a:lvl5pPr>
            <a:lvl6pPr marL="1714658" indent="0">
              <a:buNone/>
              <a:defRPr sz="1181" b="1"/>
            </a:lvl6pPr>
            <a:lvl7pPr marL="2057588" indent="0">
              <a:buNone/>
              <a:defRPr sz="1181" b="1"/>
            </a:lvl7pPr>
            <a:lvl8pPr marL="2400520" indent="0">
              <a:buNone/>
              <a:defRPr sz="1181" b="1"/>
            </a:lvl8pPr>
            <a:lvl9pPr marL="2743451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32246" y="1671275"/>
            <a:ext cx="6124703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397" indent="-214332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397" indent="-128600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863" indent="-128600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463" indent="-128600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707371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9" y="1447807"/>
            <a:ext cx="4076211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1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932" indent="0">
              <a:buNone/>
              <a:defRPr sz="1520" b="1"/>
            </a:lvl2pPr>
            <a:lvl3pPr marL="685863" indent="0">
              <a:buNone/>
              <a:defRPr sz="1350" b="1"/>
            </a:lvl3pPr>
            <a:lvl4pPr marL="1028795" indent="0">
              <a:buNone/>
              <a:defRPr sz="1181" b="1"/>
            </a:lvl4pPr>
            <a:lvl5pPr marL="1371725" indent="0">
              <a:buNone/>
              <a:defRPr sz="1181" b="1"/>
            </a:lvl5pPr>
            <a:lvl6pPr marL="1714658" indent="0">
              <a:buNone/>
              <a:defRPr sz="1181" b="1"/>
            </a:lvl6pPr>
            <a:lvl7pPr marL="2057588" indent="0">
              <a:buNone/>
              <a:defRPr sz="1181" b="1"/>
            </a:lvl7pPr>
            <a:lvl8pPr marL="2400520" indent="0">
              <a:buNone/>
              <a:defRPr sz="1181" b="1"/>
            </a:lvl8pPr>
            <a:lvl9pPr marL="2743451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3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397" indent="-214332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397" indent="-128600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863" indent="-128600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463" indent="-128600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327046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3.xml"/><Relationship Id="rId13" Type="http://schemas.openxmlformats.org/officeDocument/2006/relationships/slideLayout" Target="../slideLayouts/slideLayout238.xml"/><Relationship Id="rId18" Type="http://schemas.openxmlformats.org/officeDocument/2006/relationships/slideLayout" Target="../slideLayouts/slideLayout243.xml"/><Relationship Id="rId26" Type="http://schemas.openxmlformats.org/officeDocument/2006/relationships/slideLayout" Target="../slideLayouts/slideLayout251.xml"/><Relationship Id="rId3" Type="http://schemas.openxmlformats.org/officeDocument/2006/relationships/slideLayout" Target="../slideLayouts/slideLayout228.xml"/><Relationship Id="rId21" Type="http://schemas.openxmlformats.org/officeDocument/2006/relationships/slideLayout" Target="../slideLayouts/slideLayout246.xml"/><Relationship Id="rId7" Type="http://schemas.openxmlformats.org/officeDocument/2006/relationships/slideLayout" Target="../slideLayouts/slideLayout232.xml"/><Relationship Id="rId12" Type="http://schemas.openxmlformats.org/officeDocument/2006/relationships/slideLayout" Target="../slideLayouts/slideLayout237.xml"/><Relationship Id="rId17" Type="http://schemas.openxmlformats.org/officeDocument/2006/relationships/slideLayout" Target="../slideLayouts/slideLayout242.xml"/><Relationship Id="rId25" Type="http://schemas.openxmlformats.org/officeDocument/2006/relationships/slideLayout" Target="../slideLayouts/slideLayout250.xml"/><Relationship Id="rId2" Type="http://schemas.openxmlformats.org/officeDocument/2006/relationships/slideLayout" Target="../slideLayouts/slideLayout227.xml"/><Relationship Id="rId16" Type="http://schemas.openxmlformats.org/officeDocument/2006/relationships/slideLayout" Target="../slideLayouts/slideLayout241.xml"/><Relationship Id="rId20" Type="http://schemas.openxmlformats.org/officeDocument/2006/relationships/slideLayout" Target="../slideLayouts/slideLayout245.xml"/><Relationship Id="rId29" Type="http://schemas.openxmlformats.org/officeDocument/2006/relationships/slideLayout" Target="../slideLayouts/slideLayout254.xml"/><Relationship Id="rId1" Type="http://schemas.openxmlformats.org/officeDocument/2006/relationships/slideLayout" Target="../slideLayouts/slideLayout226.xml"/><Relationship Id="rId6" Type="http://schemas.openxmlformats.org/officeDocument/2006/relationships/slideLayout" Target="../slideLayouts/slideLayout231.xml"/><Relationship Id="rId11" Type="http://schemas.openxmlformats.org/officeDocument/2006/relationships/slideLayout" Target="../slideLayouts/slideLayout236.xml"/><Relationship Id="rId24" Type="http://schemas.openxmlformats.org/officeDocument/2006/relationships/slideLayout" Target="../slideLayouts/slideLayout249.xml"/><Relationship Id="rId32" Type="http://schemas.openxmlformats.org/officeDocument/2006/relationships/theme" Target="../theme/theme10.xml"/><Relationship Id="rId5" Type="http://schemas.openxmlformats.org/officeDocument/2006/relationships/slideLayout" Target="../slideLayouts/slideLayout230.xml"/><Relationship Id="rId15" Type="http://schemas.openxmlformats.org/officeDocument/2006/relationships/slideLayout" Target="../slideLayouts/slideLayout240.xml"/><Relationship Id="rId23" Type="http://schemas.openxmlformats.org/officeDocument/2006/relationships/slideLayout" Target="../slideLayouts/slideLayout248.xml"/><Relationship Id="rId28" Type="http://schemas.openxmlformats.org/officeDocument/2006/relationships/slideLayout" Target="../slideLayouts/slideLayout253.xml"/><Relationship Id="rId10" Type="http://schemas.openxmlformats.org/officeDocument/2006/relationships/slideLayout" Target="../slideLayouts/slideLayout235.xml"/><Relationship Id="rId19" Type="http://schemas.openxmlformats.org/officeDocument/2006/relationships/slideLayout" Target="../slideLayouts/slideLayout244.xml"/><Relationship Id="rId31" Type="http://schemas.openxmlformats.org/officeDocument/2006/relationships/slideLayout" Target="../slideLayouts/slideLayout256.xml"/><Relationship Id="rId4" Type="http://schemas.openxmlformats.org/officeDocument/2006/relationships/slideLayout" Target="../slideLayouts/slideLayout229.xml"/><Relationship Id="rId9" Type="http://schemas.openxmlformats.org/officeDocument/2006/relationships/slideLayout" Target="../slideLayouts/slideLayout234.xml"/><Relationship Id="rId14" Type="http://schemas.openxmlformats.org/officeDocument/2006/relationships/slideLayout" Target="../slideLayouts/slideLayout239.xml"/><Relationship Id="rId22" Type="http://schemas.openxmlformats.org/officeDocument/2006/relationships/slideLayout" Target="../slideLayouts/slideLayout247.xml"/><Relationship Id="rId27" Type="http://schemas.openxmlformats.org/officeDocument/2006/relationships/slideLayout" Target="../slideLayouts/slideLayout252.xml"/><Relationship Id="rId30" Type="http://schemas.openxmlformats.org/officeDocument/2006/relationships/slideLayout" Target="../slideLayouts/slideLayout25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" Type="http://schemas.openxmlformats.org/officeDocument/2006/relationships/slideLayout" Target="../slideLayouts/slideLayout60.xml"/><Relationship Id="rId21" Type="http://schemas.openxmlformats.org/officeDocument/2006/relationships/slideLayout" Target="../slideLayouts/slideLayout78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theme" Target="../theme/theme4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18" Type="http://schemas.openxmlformats.org/officeDocument/2006/relationships/slideLayout" Target="../slideLayouts/slideLayout106.xml"/><Relationship Id="rId26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91.xml"/><Relationship Id="rId21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17" Type="http://schemas.openxmlformats.org/officeDocument/2006/relationships/slideLayout" Target="../slideLayouts/slideLayout105.xml"/><Relationship Id="rId25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90.xml"/><Relationship Id="rId16" Type="http://schemas.openxmlformats.org/officeDocument/2006/relationships/slideLayout" Target="../slideLayouts/slideLayout104.xml"/><Relationship Id="rId20" Type="http://schemas.openxmlformats.org/officeDocument/2006/relationships/slideLayout" Target="../slideLayouts/slideLayout108.xml"/><Relationship Id="rId29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24" Type="http://schemas.openxmlformats.org/officeDocument/2006/relationships/slideLayout" Target="../slideLayouts/slideLayout112.xml"/><Relationship Id="rId32" Type="http://schemas.openxmlformats.org/officeDocument/2006/relationships/theme" Target="../theme/theme5.xml"/><Relationship Id="rId5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103.xml"/><Relationship Id="rId23" Type="http://schemas.openxmlformats.org/officeDocument/2006/relationships/slideLayout" Target="../slideLayouts/slideLayout111.xml"/><Relationship Id="rId28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98.xml"/><Relationship Id="rId19" Type="http://schemas.openxmlformats.org/officeDocument/2006/relationships/slideLayout" Target="../slideLayouts/slideLayout107.xml"/><Relationship Id="rId31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Relationship Id="rId22" Type="http://schemas.openxmlformats.org/officeDocument/2006/relationships/slideLayout" Target="../slideLayouts/slideLayout110.xml"/><Relationship Id="rId27" Type="http://schemas.openxmlformats.org/officeDocument/2006/relationships/slideLayout" Target="../slideLayouts/slideLayout115.xml"/><Relationship Id="rId30" Type="http://schemas.openxmlformats.org/officeDocument/2006/relationships/slideLayout" Target="../slideLayouts/slideLayout11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slideLayout" Target="../slideLayouts/slideLayout13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slideLayout" Target="../slideLayouts/slideLayout146.xml"/><Relationship Id="rId18" Type="http://schemas.openxmlformats.org/officeDocument/2006/relationships/slideLayout" Target="../slideLayouts/slideLayout151.xml"/><Relationship Id="rId26" Type="http://schemas.openxmlformats.org/officeDocument/2006/relationships/slideLayout" Target="../slideLayouts/slideLayout159.xml"/><Relationship Id="rId3" Type="http://schemas.openxmlformats.org/officeDocument/2006/relationships/slideLayout" Target="../slideLayouts/slideLayout136.xml"/><Relationship Id="rId21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5.xml"/><Relationship Id="rId17" Type="http://schemas.openxmlformats.org/officeDocument/2006/relationships/slideLayout" Target="../slideLayouts/slideLayout150.xml"/><Relationship Id="rId25" Type="http://schemas.openxmlformats.org/officeDocument/2006/relationships/slideLayout" Target="../slideLayouts/slideLayout158.xml"/><Relationship Id="rId2" Type="http://schemas.openxmlformats.org/officeDocument/2006/relationships/slideLayout" Target="../slideLayouts/slideLayout135.xml"/><Relationship Id="rId16" Type="http://schemas.openxmlformats.org/officeDocument/2006/relationships/slideLayout" Target="../slideLayouts/slideLayout149.xml"/><Relationship Id="rId20" Type="http://schemas.openxmlformats.org/officeDocument/2006/relationships/slideLayout" Target="../slideLayouts/slideLayout153.xml"/><Relationship Id="rId29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24" Type="http://schemas.openxmlformats.org/officeDocument/2006/relationships/slideLayout" Target="../slideLayouts/slideLayout157.xml"/><Relationship Id="rId32" Type="http://schemas.openxmlformats.org/officeDocument/2006/relationships/theme" Target="../theme/theme7.xml"/><Relationship Id="rId5" Type="http://schemas.openxmlformats.org/officeDocument/2006/relationships/slideLayout" Target="../slideLayouts/slideLayout138.xml"/><Relationship Id="rId15" Type="http://schemas.openxmlformats.org/officeDocument/2006/relationships/slideLayout" Target="../slideLayouts/slideLayout148.xml"/><Relationship Id="rId23" Type="http://schemas.openxmlformats.org/officeDocument/2006/relationships/slideLayout" Target="../slideLayouts/slideLayout156.xml"/><Relationship Id="rId28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43.xml"/><Relationship Id="rId19" Type="http://schemas.openxmlformats.org/officeDocument/2006/relationships/slideLayout" Target="../slideLayouts/slideLayout152.xml"/><Relationship Id="rId31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slideLayout" Target="../slideLayouts/slideLayout147.xml"/><Relationship Id="rId22" Type="http://schemas.openxmlformats.org/officeDocument/2006/relationships/slideLayout" Target="../slideLayouts/slideLayout155.xml"/><Relationship Id="rId27" Type="http://schemas.openxmlformats.org/officeDocument/2006/relationships/slideLayout" Target="../slideLayouts/slideLayout160.xml"/><Relationship Id="rId30" Type="http://schemas.openxmlformats.org/officeDocument/2006/relationships/slideLayout" Target="../slideLayouts/slideLayout1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13" Type="http://schemas.openxmlformats.org/officeDocument/2006/relationships/slideLayout" Target="../slideLayouts/slideLayout177.xml"/><Relationship Id="rId18" Type="http://schemas.openxmlformats.org/officeDocument/2006/relationships/slideLayout" Target="../slideLayouts/slideLayout182.xml"/><Relationship Id="rId26" Type="http://schemas.openxmlformats.org/officeDocument/2006/relationships/slideLayout" Target="../slideLayouts/slideLayout190.xml"/><Relationship Id="rId3" Type="http://schemas.openxmlformats.org/officeDocument/2006/relationships/slideLayout" Target="../slideLayouts/slideLayout167.xml"/><Relationship Id="rId21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71.xml"/><Relationship Id="rId12" Type="http://schemas.openxmlformats.org/officeDocument/2006/relationships/slideLayout" Target="../slideLayouts/slideLayout176.xml"/><Relationship Id="rId17" Type="http://schemas.openxmlformats.org/officeDocument/2006/relationships/slideLayout" Target="../slideLayouts/slideLayout181.xml"/><Relationship Id="rId25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66.xml"/><Relationship Id="rId16" Type="http://schemas.openxmlformats.org/officeDocument/2006/relationships/slideLayout" Target="../slideLayouts/slideLayout180.xml"/><Relationship Id="rId20" Type="http://schemas.openxmlformats.org/officeDocument/2006/relationships/slideLayout" Target="../slideLayouts/slideLayout184.xml"/><Relationship Id="rId29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24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69.xml"/><Relationship Id="rId15" Type="http://schemas.openxmlformats.org/officeDocument/2006/relationships/slideLayout" Target="../slideLayouts/slideLayout179.xml"/><Relationship Id="rId23" Type="http://schemas.openxmlformats.org/officeDocument/2006/relationships/slideLayout" Target="../slideLayouts/slideLayout187.xml"/><Relationship Id="rId28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74.xml"/><Relationship Id="rId19" Type="http://schemas.openxmlformats.org/officeDocument/2006/relationships/slideLayout" Target="../slideLayouts/slideLayout183.xml"/><Relationship Id="rId31" Type="http://schemas.openxmlformats.org/officeDocument/2006/relationships/theme" Target="../theme/theme8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Relationship Id="rId14" Type="http://schemas.openxmlformats.org/officeDocument/2006/relationships/slideLayout" Target="../slideLayouts/slideLayout178.xml"/><Relationship Id="rId22" Type="http://schemas.openxmlformats.org/officeDocument/2006/relationships/slideLayout" Target="../slideLayouts/slideLayout186.xml"/><Relationship Id="rId27" Type="http://schemas.openxmlformats.org/officeDocument/2006/relationships/slideLayout" Target="../slideLayouts/slideLayout191.xml"/><Relationship Id="rId30" Type="http://schemas.openxmlformats.org/officeDocument/2006/relationships/slideLayout" Target="../slideLayouts/slideLayout19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2.xml"/><Relationship Id="rId13" Type="http://schemas.openxmlformats.org/officeDocument/2006/relationships/slideLayout" Target="../slideLayouts/slideLayout207.xml"/><Relationship Id="rId18" Type="http://schemas.openxmlformats.org/officeDocument/2006/relationships/slideLayout" Target="../slideLayouts/slideLayout212.xml"/><Relationship Id="rId26" Type="http://schemas.openxmlformats.org/officeDocument/2006/relationships/slideLayout" Target="../slideLayouts/slideLayout220.xml"/><Relationship Id="rId3" Type="http://schemas.openxmlformats.org/officeDocument/2006/relationships/slideLayout" Target="../slideLayouts/slideLayout197.xml"/><Relationship Id="rId21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01.xml"/><Relationship Id="rId12" Type="http://schemas.openxmlformats.org/officeDocument/2006/relationships/slideLayout" Target="../slideLayouts/slideLayout206.xml"/><Relationship Id="rId17" Type="http://schemas.openxmlformats.org/officeDocument/2006/relationships/slideLayout" Target="../slideLayouts/slideLayout211.xml"/><Relationship Id="rId25" Type="http://schemas.openxmlformats.org/officeDocument/2006/relationships/slideLayout" Target="../slideLayouts/slideLayout219.xml"/><Relationship Id="rId2" Type="http://schemas.openxmlformats.org/officeDocument/2006/relationships/slideLayout" Target="../slideLayouts/slideLayout196.xml"/><Relationship Id="rId16" Type="http://schemas.openxmlformats.org/officeDocument/2006/relationships/slideLayout" Target="../slideLayouts/slideLayout210.xml"/><Relationship Id="rId20" Type="http://schemas.openxmlformats.org/officeDocument/2006/relationships/slideLayout" Target="../slideLayouts/slideLayout214.xml"/><Relationship Id="rId29" Type="http://schemas.openxmlformats.org/officeDocument/2006/relationships/slideLayout" Target="../slideLayouts/slideLayout223.xml"/><Relationship Id="rId1" Type="http://schemas.openxmlformats.org/officeDocument/2006/relationships/slideLayout" Target="../slideLayouts/slideLayout195.xml"/><Relationship Id="rId6" Type="http://schemas.openxmlformats.org/officeDocument/2006/relationships/slideLayout" Target="../slideLayouts/slideLayout200.xml"/><Relationship Id="rId11" Type="http://schemas.openxmlformats.org/officeDocument/2006/relationships/slideLayout" Target="../slideLayouts/slideLayout205.xml"/><Relationship Id="rId24" Type="http://schemas.openxmlformats.org/officeDocument/2006/relationships/slideLayout" Target="../slideLayouts/slideLayout218.xml"/><Relationship Id="rId32" Type="http://schemas.openxmlformats.org/officeDocument/2006/relationships/theme" Target="../theme/theme9.xml"/><Relationship Id="rId5" Type="http://schemas.openxmlformats.org/officeDocument/2006/relationships/slideLayout" Target="../slideLayouts/slideLayout199.xml"/><Relationship Id="rId15" Type="http://schemas.openxmlformats.org/officeDocument/2006/relationships/slideLayout" Target="../slideLayouts/slideLayout209.xml"/><Relationship Id="rId23" Type="http://schemas.openxmlformats.org/officeDocument/2006/relationships/slideLayout" Target="../slideLayouts/slideLayout217.xml"/><Relationship Id="rId28" Type="http://schemas.openxmlformats.org/officeDocument/2006/relationships/slideLayout" Target="../slideLayouts/slideLayout222.xml"/><Relationship Id="rId10" Type="http://schemas.openxmlformats.org/officeDocument/2006/relationships/slideLayout" Target="../slideLayouts/slideLayout204.xml"/><Relationship Id="rId19" Type="http://schemas.openxmlformats.org/officeDocument/2006/relationships/slideLayout" Target="../slideLayouts/slideLayout213.xml"/><Relationship Id="rId31" Type="http://schemas.openxmlformats.org/officeDocument/2006/relationships/slideLayout" Target="../slideLayouts/slideLayout225.xml"/><Relationship Id="rId4" Type="http://schemas.openxmlformats.org/officeDocument/2006/relationships/slideLayout" Target="../slideLayouts/slideLayout198.xml"/><Relationship Id="rId9" Type="http://schemas.openxmlformats.org/officeDocument/2006/relationships/slideLayout" Target="../slideLayouts/slideLayout203.xml"/><Relationship Id="rId14" Type="http://schemas.openxmlformats.org/officeDocument/2006/relationships/slideLayout" Target="../slideLayouts/slideLayout208.xml"/><Relationship Id="rId22" Type="http://schemas.openxmlformats.org/officeDocument/2006/relationships/slideLayout" Target="../slideLayouts/slideLayout216.xml"/><Relationship Id="rId27" Type="http://schemas.openxmlformats.org/officeDocument/2006/relationships/slideLayout" Target="../slideLayouts/slideLayout221.xml"/><Relationship Id="rId30" Type="http://schemas.openxmlformats.org/officeDocument/2006/relationships/slideLayout" Target="../slideLayouts/slideLayout2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48056-CB29-40C0-BC94-DCEB39C04032}" type="datetimeFigureOut">
              <a:rPr lang="en-US" smtClean="0"/>
              <a:t>10/13/2013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8AD1B-3F60-4647-9DC4-C09805C76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76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82" r:id="rId12"/>
    <p:sldLayoutId id="214748378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6" y="228607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7"/>
            <a:ext cx="8366320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721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  <p:sldLayoutId id="2147483909" r:id="rId15"/>
    <p:sldLayoutId id="2147483910" r:id="rId16"/>
    <p:sldLayoutId id="2147483911" r:id="rId17"/>
    <p:sldLayoutId id="2147483912" r:id="rId18"/>
    <p:sldLayoutId id="2147483913" r:id="rId19"/>
    <p:sldLayoutId id="2147483914" r:id="rId20"/>
    <p:sldLayoutId id="2147483915" r:id="rId21"/>
    <p:sldLayoutId id="2147483916" r:id="rId22"/>
    <p:sldLayoutId id="2147483917" r:id="rId23"/>
    <p:sldLayoutId id="2147483918" r:id="rId24"/>
    <p:sldLayoutId id="2147483919" r:id="rId25"/>
    <p:sldLayoutId id="2147483920" r:id="rId26"/>
    <p:sldLayoutId id="2147483921" r:id="rId27"/>
    <p:sldLayoutId id="2147483922" r:id="rId28"/>
    <p:sldLayoutId id="2147483923" r:id="rId29"/>
    <p:sldLayoutId id="2147483924" r:id="rId30"/>
    <p:sldLayoutId id="2147483925" r:id="rId3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514466" rtl="0" eaLnBrk="1" latinLnBrk="0" hangingPunct="1">
        <a:lnSpc>
          <a:spcPct val="90000"/>
        </a:lnSpc>
        <a:spcBef>
          <a:spcPct val="0"/>
        </a:spcBef>
        <a:buNone/>
        <a:defRPr lang="en-US" sz="3038" b="0" kern="1200" cap="none" spc="-56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191147" marR="0" indent="-191147" algn="l" defTabSz="51446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026" kern="1200" spc="-4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322448" marR="0" indent="-131302" algn="l" defTabSz="51446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35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449283" marR="0" indent="-126836" algn="l" defTabSz="51446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449283" algn="l"/>
        </a:tabLst>
        <a:defRPr sz="135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579692" marR="0" indent="-130409" algn="l" defTabSz="51446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125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706527" marR="0" indent="-126836" algn="l" defTabSz="51446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706527" algn="l"/>
        </a:tabLst>
        <a:defRPr sz="1125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414783" indent="-128617" algn="l" defTabSz="514466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2016" indent="-128617" algn="l" defTabSz="514466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9250" indent="-128617" algn="l" defTabSz="514466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6483" indent="-128617" algn="l" defTabSz="514466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46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234" algn="l" defTabSz="51446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466" algn="l" defTabSz="51446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700" algn="l" defTabSz="51446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933" algn="l" defTabSz="51446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6167" algn="l" defTabSz="51446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400" algn="l" defTabSz="51446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633" algn="l" defTabSz="51446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867" algn="l" defTabSz="51446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6" y="228607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7"/>
            <a:ext cx="8366320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613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  <p:sldLayoutId id="2147483691" r:id="rId28"/>
    <p:sldLayoutId id="2147483692" r:id="rId29"/>
    <p:sldLayoutId id="2147483694" r:id="rId30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514466" rtl="0" eaLnBrk="1" latinLnBrk="0" hangingPunct="1">
        <a:lnSpc>
          <a:spcPct val="90000"/>
        </a:lnSpc>
        <a:spcBef>
          <a:spcPct val="0"/>
        </a:spcBef>
        <a:buNone/>
        <a:defRPr lang="en-US" sz="3038" b="0" kern="1200" cap="none" spc="-56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191147" marR="0" indent="-191147" algn="l" defTabSz="51446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026" kern="1200" spc="-4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322448" marR="0" indent="-131302" algn="l" defTabSz="51446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35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449283" marR="0" indent="-126836" algn="l" defTabSz="51446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449283" algn="l"/>
        </a:tabLst>
        <a:defRPr sz="135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579692" marR="0" indent="-130409" algn="l" defTabSz="51446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125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706527" marR="0" indent="-126836" algn="l" defTabSz="51446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706527" algn="l"/>
        </a:tabLst>
        <a:defRPr sz="1125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414783" indent="-128617" algn="l" defTabSz="514466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2016" indent="-128617" algn="l" defTabSz="514466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9250" indent="-128617" algn="l" defTabSz="514466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6483" indent="-128617" algn="l" defTabSz="514466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46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234" algn="l" defTabSz="51446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466" algn="l" defTabSz="51446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700" algn="l" defTabSz="51446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933" algn="l" defTabSz="51446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6167" algn="l" defTabSz="51446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400" algn="l" defTabSz="51446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633" algn="l" defTabSz="51446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867" algn="l" defTabSz="51446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89251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514466" rtl="0" eaLnBrk="1" latinLnBrk="0" hangingPunct="1">
        <a:lnSpc>
          <a:spcPct val="90000"/>
        </a:lnSpc>
        <a:spcBef>
          <a:spcPct val="0"/>
        </a:spcBef>
        <a:buNone/>
        <a:defRPr lang="en-US" sz="3038" b="0" kern="1200" cap="none" spc="-56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191147" marR="0" indent="-191147" algn="l" defTabSz="51446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26" kern="1200" spc="-4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322448" marR="0" indent="-131302" algn="l" defTabSz="51446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35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449283" marR="0" indent="-126836" algn="l" defTabSz="51446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449283" algn="l"/>
        </a:tabLst>
        <a:defRPr sz="135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579692" marR="0" indent="-130409" algn="l" defTabSz="51446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12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706527" marR="0" indent="-126836" algn="l" defTabSz="51446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706527" algn="l"/>
        </a:tabLst>
        <a:defRPr sz="112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414783" indent="-128617" algn="l" defTabSz="514466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2016" indent="-128617" algn="l" defTabSz="514466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9250" indent="-128617" algn="l" defTabSz="514466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6483" indent="-128617" algn="l" defTabSz="514466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46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234" algn="l" defTabSz="51446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466" algn="l" defTabSz="51446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700" algn="l" defTabSz="51446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933" algn="l" defTabSz="51446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6167" algn="l" defTabSz="51446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400" algn="l" defTabSz="51446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633" algn="l" defTabSz="51446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867" algn="l" defTabSz="51446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6" y="228607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7"/>
            <a:ext cx="8366320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471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  <p:sldLayoutId id="2147483730" r:id="rId20"/>
    <p:sldLayoutId id="2147483731" r:id="rId21"/>
    <p:sldLayoutId id="2147483732" r:id="rId22"/>
    <p:sldLayoutId id="2147483733" r:id="rId23"/>
    <p:sldLayoutId id="2147483734" r:id="rId24"/>
    <p:sldLayoutId id="2147483735" r:id="rId25"/>
    <p:sldLayoutId id="2147483736" r:id="rId26"/>
    <p:sldLayoutId id="2147483737" r:id="rId27"/>
    <p:sldLayoutId id="2147483738" r:id="rId28"/>
    <p:sldLayoutId id="2147483739" r:id="rId29"/>
    <p:sldLayoutId id="2147483740" r:id="rId30"/>
    <p:sldLayoutId id="2147483741" r:id="rId3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514466" rtl="0" eaLnBrk="1" latinLnBrk="0" hangingPunct="1">
        <a:lnSpc>
          <a:spcPct val="90000"/>
        </a:lnSpc>
        <a:spcBef>
          <a:spcPct val="0"/>
        </a:spcBef>
        <a:buNone/>
        <a:defRPr lang="en-US" sz="3038" b="0" kern="1200" cap="none" spc="-56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191147" marR="0" indent="-191147" algn="l" defTabSz="51446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026" kern="1200" spc="-4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322448" marR="0" indent="-131302" algn="l" defTabSz="51446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35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449283" marR="0" indent="-126836" algn="l" defTabSz="51446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449283" algn="l"/>
        </a:tabLst>
        <a:defRPr sz="135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579692" marR="0" indent="-130409" algn="l" defTabSz="51446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125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706527" marR="0" indent="-126836" algn="l" defTabSz="51446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706527" algn="l"/>
        </a:tabLst>
        <a:defRPr sz="1125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414783" indent="-128617" algn="l" defTabSz="514466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2016" indent="-128617" algn="l" defTabSz="514466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9250" indent="-128617" algn="l" defTabSz="514466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6483" indent="-128617" algn="l" defTabSz="514466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46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234" algn="l" defTabSz="51446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466" algn="l" defTabSz="51446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700" algn="l" defTabSz="51446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933" algn="l" defTabSz="51446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6167" algn="l" defTabSz="51446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400" algn="l" defTabSz="51446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633" algn="l" defTabSz="51446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867" algn="l" defTabSz="51446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6" y="228607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7"/>
            <a:ext cx="8366320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51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  <p:sldLayoutId id="2147483768" r:id="rId19"/>
    <p:sldLayoutId id="2147483769" r:id="rId20"/>
    <p:sldLayoutId id="2147483770" r:id="rId21"/>
    <p:sldLayoutId id="2147483771" r:id="rId22"/>
    <p:sldLayoutId id="2147483772" r:id="rId23"/>
    <p:sldLayoutId id="2147483773" r:id="rId24"/>
    <p:sldLayoutId id="2147483774" r:id="rId25"/>
    <p:sldLayoutId id="2147483775" r:id="rId26"/>
    <p:sldLayoutId id="2147483776" r:id="rId27"/>
    <p:sldLayoutId id="2147483777" r:id="rId28"/>
    <p:sldLayoutId id="2147483778" r:id="rId29"/>
    <p:sldLayoutId id="2147483779" r:id="rId30"/>
    <p:sldLayoutId id="2147483780" r:id="rId3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514466" rtl="0" eaLnBrk="1" latinLnBrk="0" hangingPunct="1">
        <a:lnSpc>
          <a:spcPct val="90000"/>
        </a:lnSpc>
        <a:spcBef>
          <a:spcPct val="0"/>
        </a:spcBef>
        <a:buNone/>
        <a:defRPr lang="en-US" sz="3038" b="0" kern="1200" cap="none" spc="-56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191147" marR="0" indent="-191147" algn="l" defTabSz="51446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026" kern="1200" spc="-4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322448" marR="0" indent="-131302" algn="l" defTabSz="51446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35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449283" marR="0" indent="-126836" algn="l" defTabSz="51446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449283" algn="l"/>
        </a:tabLst>
        <a:defRPr sz="135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579692" marR="0" indent="-130409" algn="l" defTabSz="51446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125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706527" marR="0" indent="-126836" algn="l" defTabSz="51446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706527" algn="l"/>
        </a:tabLst>
        <a:defRPr sz="1125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414783" indent="-128617" algn="l" defTabSz="514466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2016" indent="-128617" algn="l" defTabSz="514466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9250" indent="-128617" algn="l" defTabSz="514466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6483" indent="-128617" algn="l" defTabSz="514466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46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234" algn="l" defTabSz="51446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466" algn="l" defTabSz="51446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700" algn="l" defTabSz="51446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933" algn="l" defTabSz="51446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6167" algn="l" defTabSz="51446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400" algn="l" defTabSz="51446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633" algn="l" defTabSz="51446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867" algn="l" defTabSz="51446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48120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514466" rtl="0" eaLnBrk="1" latinLnBrk="0" hangingPunct="1">
        <a:lnSpc>
          <a:spcPct val="90000"/>
        </a:lnSpc>
        <a:spcBef>
          <a:spcPct val="0"/>
        </a:spcBef>
        <a:buNone/>
        <a:defRPr lang="en-US" sz="3038" b="0" kern="1200" cap="none" spc="-56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191147" marR="0" indent="-191147" algn="l" defTabSz="51446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26" kern="1200" spc="-4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322448" marR="0" indent="-131302" algn="l" defTabSz="51446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35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449283" marR="0" indent="-126836" algn="l" defTabSz="51446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449283" algn="l"/>
        </a:tabLst>
        <a:defRPr sz="135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579692" marR="0" indent="-130409" algn="l" defTabSz="51446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12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706527" marR="0" indent="-126836" algn="l" defTabSz="51446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706527" algn="l"/>
        </a:tabLst>
        <a:defRPr sz="112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414783" indent="-128617" algn="l" defTabSz="514466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2016" indent="-128617" algn="l" defTabSz="514466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9250" indent="-128617" algn="l" defTabSz="514466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6483" indent="-128617" algn="l" defTabSz="514466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46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234" algn="l" defTabSz="51446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466" algn="l" defTabSz="51446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700" algn="l" defTabSz="51446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933" algn="l" defTabSz="51446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6167" algn="l" defTabSz="51446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400" algn="l" defTabSz="51446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633" algn="l" defTabSz="51446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867" algn="l" defTabSz="51446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6" y="228607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7"/>
            <a:ext cx="8366320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476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  <p:sldLayoutId id="2147483817" r:id="rId18"/>
    <p:sldLayoutId id="2147483818" r:id="rId19"/>
    <p:sldLayoutId id="2147483819" r:id="rId20"/>
    <p:sldLayoutId id="2147483820" r:id="rId21"/>
    <p:sldLayoutId id="2147483821" r:id="rId22"/>
    <p:sldLayoutId id="2147483822" r:id="rId23"/>
    <p:sldLayoutId id="2147483823" r:id="rId24"/>
    <p:sldLayoutId id="2147483824" r:id="rId25"/>
    <p:sldLayoutId id="2147483825" r:id="rId26"/>
    <p:sldLayoutId id="2147483826" r:id="rId27"/>
    <p:sldLayoutId id="2147483827" r:id="rId28"/>
    <p:sldLayoutId id="2147483828" r:id="rId29"/>
    <p:sldLayoutId id="2147483829" r:id="rId30"/>
    <p:sldLayoutId id="2147483830" r:id="rId3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514466" rtl="0" eaLnBrk="1" latinLnBrk="0" hangingPunct="1">
        <a:lnSpc>
          <a:spcPct val="90000"/>
        </a:lnSpc>
        <a:spcBef>
          <a:spcPct val="0"/>
        </a:spcBef>
        <a:buNone/>
        <a:defRPr lang="en-US" sz="3038" b="0" kern="1200" cap="none" spc="-56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191147" marR="0" indent="-191147" algn="l" defTabSz="51446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026" kern="1200" spc="-4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322448" marR="0" indent="-131302" algn="l" defTabSz="51446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35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449283" marR="0" indent="-126836" algn="l" defTabSz="51446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449283" algn="l"/>
        </a:tabLst>
        <a:defRPr sz="135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579692" marR="0" indent="-130409" algn="l" defTabSz="51446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125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706527" marR="0" indent="-126836" algn="l" defTabSz="51446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706527" algn="l"/>
        </a:tabLst>
        <a:defRPr sz="1125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414783" indent="-128617" algn="l" defTabSz="514466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2016" indent="-128617" algn="l" defTabSz="514466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9250" indent="-128617" algn="l" defTabSz="514466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6483" indent="-128617" algn="l" defTabSz="514466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46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234" algn="l" defTabSz="51446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466" algn="l" defTabSz="51446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700" algn="l" defTabSz="51446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933" algn="l" defTabSz="51446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6167" algn="l" defTabSz="51446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400" algn="l" defTabSz="51446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633" algn="l" defTabSz="51446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867" algn="l" defTabSz="51446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6" y="228607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7"/>
            <a:ext cx="8366320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728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  <p:sldLayoutId id="2147483848" r:id="rId17"/>
    <p:sldLayoutId id="2147483849" r:id="rId18"/>
    <p:sldLayoutId id="2147483850" r:id="rId19"/>
    <p:sldLayoutId id="2147483851" r:id="rId20"/>
    <p:sldLayoutId id="2147483852" r:id="rId21"/>
    <p:sldLayoutId id="2147483853" r:id="rId22"/>
    <p:sldLayoutId id="2147483854" r:id="rId23"/>
    <p:sldLayoutId id="2147483855" r:id="rId24"/>
    <p:sldLayoutId id="2147483856" r:id="rId25"/>
    <p:sldLayoutId id="2147483857" r:id="rId26"/>
    <p:sldLayoutId id="2147483858" r:id="rId27"/>
    <p:sldLayoutId id="2147483859" r:id="rId28"/>
    <p:sldLayoutId id="2147483860" r:id="rId29"/>
    <p:sldLayoutId id="2147483861" r:id="rId30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514466" rtl="0" eaLnBrk="1" latinLnBrk="0" hangingPunct="1">
        <a:lnSpc>
          <a:spcPct val="90000"/>
        </a:lnSpc>
        <a:spcBef>
          <a:spcPct val="0"/>
        </a:spcBef>
        <a:buNone/>
        <a:defRPr lang="en-US" sz="3038" b="0" kern="1200" cap="none" spc="-56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191147" marR="0" indent="-191147" algn="l" defTabSz="51446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026" kern="1200" spc="-4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322448" marR="0" indent="-131302" algn="l" defTabSz="51446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35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449283" marR="0" indent="-126836" algn="l" defTabSz="51446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449283" algn="l"/>
        </a:tabLst>
        <a:defRPr sz="135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579692" marR="0" indent="-130409" algn="l" defTabSz="51446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125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706527" marR="0" indent="-126836" algn="l" defTabSz="51446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706527" algn="l"/>
        </a:tabLst>
        <a:defRPr sz="1125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414783" indent="-128617" algn="l" defTabSz="514466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2016" indent="-128617" algn="l" defTabSz="514466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9250" indent="-128617" algn="l" defTabSz="514466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6483" indent="-128617" algn="l" defTabSz="514466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46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234" algn="l" defTabSz="51446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466" algn="l" defTabSz="51446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700" algn="l" defTabSz="51446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933" algn="l" defTabSz="51446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6167" algn="l" defTabSz="51446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400" algn="l" defTabSz="51446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633" algn="l" defTabSz="51446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867" algn="l" defTabSz="51446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6" y="228607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7"/>
            <a:ext cx="8366320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149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  <p:sldLayoutId id="2147483876" r:id="rId14"/>
    <p:sldLayoutId id="2147483877" r:id="rId15"/>
    <p:sldLayoutId id="2147483878" r:id="rId16"/>
    <p:sldLayoutId id="2147483879" r:id="rId17"/>
    <p:sldLayoutId id="2147483880" r:id="rId18"/>
    <p:sldLayoutId id="2147483881" r:id="rId19"/>
    <p:sldLayoutId id="2147483882" r:id="rId20"/>
    <p:sldLayoutId id="2147483883" r:id="rId21"/>
    <p:sldLayoutId id="2147483884" r:id="rId22"/>
    <p:sldLayoutId id="2147483885" r:id="rId23"/>
    <p:sldLayoutId id="2147483886" r:id="rId24"/>
    <p:sldLayoutId id="2147483887" r:id="rId25"/>
    <p:sldLayoutId id="2147483888" r:id="rId26"/>
    <p:sldLayoutId id="2147483889" r:id="rId27"/>
    <p:sldLayoutId id="2147483890" r:id="rId28"/>
    <p:sldLayoutId id="2147483891" r:id="rId29"/>
    <p:sldLayoutId id="2147483892" r:id="rId30"/>
    <p:sldLayoutId id="2147483893" r:id="rId3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514466" rtl="0" eaLnBrk="1" latinLnBrk="0" hangingPunct="1">
        <a:lnSpc>
          <a:spcPct val="90000"/>
        </a:lnSpc>
        <a:spcBef>
          <a:spcPct val="0"/>
        </a:spcBef>
        <a:buNone/>
        <a:defRPr lang="en-US" sz="3038" b="0" kern="1200" cap="none" spc="-56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191147" marR="0" indent="-191147" algn="l" defTabSz="51446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026" kern="1200" spc="-4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322448" marR="0" indent="-131302" algn="l" defTabSz="51446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35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449283" marR="0" indent="-126836" algn="l" defTabSz="51446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449283" algn="l"/>
        </a:tabLst>
        <a:defRPr sz="135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579692" marR="0" indent="-130409" algn="l" defTabSz="51446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125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706527" marR="0" indent="-126836" algn="l" defTabSz="51446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706527" algn="l"/>
        </a:tabLst>
        <a:defRPr sz="1125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414783" indent="-128617" algn="l" defTabSz="514466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2016" indent="-128617" algn="l" defTabSz="514466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9250" indent="-128617" algn="l" defTabSz="514466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6483" indent="-128617" algn="l" defTabSz="514466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46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234" algn="l" defTabSz="51446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466" algn="l" defTabSz="51446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700" algn="l" defTabSz="51446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933" algn="l" defTabSz="51446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6167" algn="l" defTabSz="51446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400" algn="l" defTabSz="51446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633" algn="l" defTabSz="51446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867" algn="l" defTabSz="51446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600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Internet of Things,</a:t>
            </a:r>
            <a:br>
              <a:rPr lang="en-US" dirty="0" smtClean="0"/>
            </a:br>
            <a:r>
              <a:rPr lang="en-US" dirty="0" smtClean="0"/>
              <a:t>Here an App There a Map …</a:t>
            </a:r>
            <a:br>
              <a:rPr lang="en-US" dirty="0" smtClean="0"/>
            </a:br>
            <a:r>
              <a:rPr lang="en-US" dirty="0" smtClean="0"/>
              <a:t>And What It All Means:</a:t>
            </a:r>
            <a:br>
              <a:rPr lang="en-US" dirty="0" smtClean="0"/>
            </a:b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DB or Not DB</a:t>
            </a:r>
            <a:b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Raghu Ramakrishnan</a:t>
            </a:r>
          </a:p>
          <a:p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Cloud Information Services Lab (CISL)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Microsoft</a:t>
            </a:r>
          </a:p>
        </p:txBody>
      </p:sp>
    </p:spTree>
    <p:extLst>
      <p:ext uri="{BB962C8B-B14F-4D97-AF65-F5344CB8AC3E}">
        <p14:creationId xmlns:p14="http://schemas.microsoft.com/office/powerpoint/2010/main" val="406116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511" y="0"/>
            <a:ext cx="9160511" cy="1143000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IoT</a:t>
            </a:r>
            <a:r>
              <a:rPr lang="en-US" sz="3200" dirty="0" smtClean="0"/>
              <a:t>: Connected Devices, Continuous Observations, Instantaneous Action, Rich History</a:t>
            </a:r>
            <a:endParaRPr lang="en-US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11" y="1113837"/>
            <a:ext cx="9160511" cy="482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597" y="5359283"/>
            <a:ext cx="3657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http://blogs.cisco.com/news/the-internet-of-things-infographic/</a:t>
            </a:r>
          </a:p>
        </p:txBody>
      </p:sp>
      <p:sp>
        <p:nvSpPr>
          <p:cNvPr id="5" name="Rectangle 4"/>
          <p:cNvSpPr/>
          <p:nvPr/>
        </p:nvSpPr>
        <p:spPr>
          <a:xfrm>
            <a:off x="461386" y="5983069"/>
            <a:ext cx="64728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000000"/>
                </a:solidFill>
                <a:latin typeface="Segoe UI" panose="020B0502040204020203" pitchFamily="34" charset="0"/>
              </a:rPr>
              <a:t>Gartner: 50 </a:t>
            </a:r>
            <a:r>
              <a:rPr lang="en-US" i="1" dirty="0">
                <a:solidFill>
                  <a:srgbClr val="000000"/>
                </a:solidFill>
                <a:latin typeface="Segoe UI" panose="020B0502040204020203" pitchFamily="34" charset="0"/>
              </a:rPr>
              <a:t>billion intelligent devices by 2015 </a:t>
            </a:r>
            <a:r>
              <a:rPr lang="en-US" dirty="0">
                <a:solidFill>
                  <a:srgbClr val="000000"/>
                </a:solidFill>
                <a:latin typeface="Segoe UI" panose="020B0502040204020203" pitchFamily="34" charset="0"/>
              </a:rPr>
              <a:t>and </a:t>
            </a:r>
            <a:r>
              <a:rPr lang="en-US" i="1" dirty="0">
                <a:solidFill>
                  <a:srgbClr val="000000"/>
                </a:solidFill>
                <a:latin typeface="Segoe UI" panose="020B0502040204020203" pitchFamily="34" charset="0"/>
              </a:rPr>
              <a:t>275 </a:t>
            </a:r>
            <a:r>
              <a:rPr lang="en-US" i="1" dirty="0" err="1" smtClean="0">
                <a:solidFill>
                  <a:srgbClr val="000000"/>
                </a:solidFill>
                <a:latin typeface="Segoe UI" panose="020B0502040204020203" pitchFamily="34" charset="0"/>
              </a:rPr>
              <a:t>Exabytes</a:t>
            </a:r>
            <a:r>
              <a:rPr lang="en-US" i="1" dirty="0" smtClean="0">
                <a:solidFill>
                  <a:srgbClr val="000000"/>
                </a:solidFill>
                <a:latin typeface="Segoe UI" panose="020B0502040204020203" pitchFamily="34" charset="0"/>
              </a:rPr>
              <a:t> per </a:t>
            </a:r>
            <a:r>
              <a:rPr lang="en-US" i="1" dirty="0">
                <a:solidFill>
                  <a:srgbClr val="000000"/>
                </a:solidFill>
                <a:latin typeface="Segoe UI" panose="020B0502040204020203" pitchFamily="34" charset="0"/>
              </a:rPr>
              <a:t>day of data being sent across the Internet by </a:t>
            </a:r>
            <a:r>
              <a:rPr lang="en-US" i="1" dirty="0" smtClean="0">
                <a:solidFill>
                  <a:srgbClr val="000000"/>
                </a:solidFill>
                <a:latin typeface="Segoe UI" panose="020B0502040204020203" pitchFamily="34" charset="0"/>
              </a:rPr>
              <a:t>2020</a:t>
            </a:r>
            <a:r>
              <a:rPr lang="en-US" dirty="0" smtClean="0">
                <a:solidFill>
                  <a:srgbClr val="000000"/>
                </a:solidFill>
                <a:latin typeface="Segoe UI" panose="020B0502040204020203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77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1" b="26666"/>
          <a:stretch/>
        </p:blipFill>
        <p:spPr>
          <a:xfrm>
            <a:off x="33850" y="2980789"/>
            <a:ext cx="1076892" cy="682031"/>
          </a:xfrm>
          <a:prstGeom prst="rect">
            <a:avLst/>
          </a:prstGeom>
        </p:spPr>
      </p:pic>
      <p:pic>
        <p:nvPicPr>
          <p:cNvPr id="30" name="Picture 29" descr="Image"/>
          <p:cNvPicPr>
            <a:picLocks noChangeAspect="1"/>
          </p:cNvPicPr>
          <p:nvPr/>
        </p:nvPicPr>
        <p:blipFill>
          <a:blip r:embed="rId3"/>
          <a:srcRect l="28293" r="28780"/>
          <a:stretch>
            <a:fillRect/>
          </a:stretch>
        </p:blipFill>
        <p:spPr>
          <a:xfrm>
            <a:off x="397557" y="2016851"/>
            <a:ext cx="424576" cy="73983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739814" y="4101311"/>
            <a:ext cx="2016956" cy="1613547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34290" rIns="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577" fontAlgn="base">
              <a:spcBef>
                <a:spcPct val="0"/>
              </a:spcBef>
              <a:spcAft>
                <a:spcPct val="0"/>
              </a:spcAft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55" y="5134007"/>
            <a:ext cx="543389" cy="513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3" t="20972" r="4274" b="11297"/>
          <a:stretch/>
        </p:blipFill>
        <p:spPr bwMode="auto">
          <a:xfrm>
            <a:off x="1075982" y="5042547"/>
            <a:ext cx="403387" cy="605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Isosceles Triangle 11"/>
          <p:cNvSpPr/>
          <p:nvPr/>
        </p:nvSpPr>
        <p:spPr bwMode="auto">
          <a:xfrm>
            <a:off x="403669" y="3361765"/>
            <a:ext cx="2823707" cy="739547"/>
          </a:xfrm>
          <a:prstGeom prst="triangle">
            <a:avLst/>
          </a:prstGeom>
          <a:solidFill>
            <a:srgbClr val="FFFFFF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34290" rIns="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577" fontAlgn="base">
              <a:spcBef>
                <a:spcPct val="0"/>
              </a:spcBef>
              <a:spcAft>
                <a:spcPct val="0"/>
              </a:spcAft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054715" y="4046199"/>
            <a:ext cx="1479093" cy="592962"/>
          </a:xfrm>
          <a:prstGeom prst="round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34290" rIns="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577" fontAlgn="base">
              <a:spcBef>
                <a:spcPct val="0"/>
              </a:spcBef>
              <a:spcAft>
                <a:spcPct val="0"/>
              </a:spcAft>
            </a:pPr>
            <a:r>
              <a:rPr lang="en-US" sz="2059" b="1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HomeOS</a:t>
            </a:r>
            <a:endParaRPr lang="en-US" sz="2059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01979" y="4179652"/>
            <a:ext cx="874004" cy="325055"/>
          </a:xfrm>
          <a:prstGeom prst="ellipse">
            <a:avLst/>
          </a:prstGeom>
          <a:solidFill>
            <a:srgbClr val="00B0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34290" rIns="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577" fontAlgn="base">
              <a:spcBef>
                <a:spcPct val="0"/>
              </a:spcBef>
              <a:spcAft>
                <a:spcPct val="0"/>
              </a:spcAft>
            </a:pPr>
            <a:r>
              <a:rPr lang="en-US" sz="1471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Scouts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1306841" y="4627046"/>
            <a:ext cx="912069" cy="348270"/>
          </a:xfrm>
          <a:prstGeom prst="ellipse">
            <a:avLst/>
          </a:prstGeom>
          <a:solidFill>
            <a:srgbClr val="00B0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34290" rIns="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577" fontAlgn="base">
              <a:spcBef>
                <a:spcPct val="0"/>
              </a:spcBef>
              <a:spcAft>
                <a:spcPct val="0"/>
              </a:spcAft>
            </a:pPr>
            <a:r>
              <a:rPr lang="en-US" sz="1471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Drivers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1344905" y="3606466"/>
            <a:ext cx="874005" cy="482728"/>
          </a:xfrm>
          <a:prstGeom prst="ellipse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34290" rIns="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577" fontAlgn="base">
              <a:spcBef>
                <a:spcPct val="0"/>
              </a:spcBef>
              <a:spcAft>
                <a:spcPct val="0"/>
              </a:spcAft>
            </a:pPr>
            <a:r>
              <a:rPr lang="en-US" sz="1471" b="1" dirty="0">
                <a:solidFill>
                  <a:srgbClr val="505050"/>
                </a:solidFill>
              </a:rPr>
              <a:t>Apps</a:t>
            </a:r>
          </a:p>
        </p:txBody>
      </p:sp>
      <p:sp>
        <p:nvSpPr>
          <p:cNvPr id="35" name="Cloud"/>
          <p:cNvSpPr>
            <a:spLocks noChangeAspect="1" noEditPoints="1" noChangeArrowheads="1"/>
          </p:cNvSpPr>
          <p:nvPr/>
        </p:nvSpPr>
        <p:spPr bwMode="auto">
          <a:xfrm>
            <a:off x="2891206" y="941448"/>
            <a:ext cx="6050819" cy="147908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67232" tIns="33616" rIns="67232" bIns="33616" numCol="1" anchor="t" anchorCtr="0" compatLnSpc="1">
            <a:prstTxWarp prst="textNoShape">
              <a:avLst/>
            </a:prstTxWarp>
          </a:bodyPr>
          <a:lstStyle/>
          <a:p>
            <a:pPr defTabSz="685775"/>
            <a:endParaRPr lang="en-US" sz="1765" dirty="0">
              <a:solidFill>
                <a:srgbClr val="505050"/>
              </a:solidFill>
            </a:endParaRPr>
          </a:p>
        </p:txBody>
      </p:sp>
      <p:sp>
        <p:nvSpPr>
          <p:cNvPr id="36" name="6-Point Star 35"/>
          <p:cNvSpPr/>
          <p:nvPr/>
        </p:nvSpPr>
        <p:spPr bwMode="auto">
          <a:xfrm>
            <a:off x="7261245" y="1271056"/>
            <a:ext cx="1291744" cy="813323"/>
          </a:xfrm>
          <a:prstGeom prst="star6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34290" rIns="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577" fontAlgn="base">
              <a:spcBef>
                <a:spcPct val="0"/>
              </a:spcBef>
              <a:spcAft>
                <a:spcPct val="0"/>
              </a:spcAft>
            </a:pPr>
            <a:r>
              <a:rPr lang="en-US" sz="1765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Updater</a:t>
            </a:r>
          </a:p>
        </p:txBody>
      </p:sp>
      <p:sp>
        <p:nvSpPr>
          <p:cNvPr id="16" name="Flowchart: Punched Tape 15"/>
          <p:cNvSpPr/>
          <p:nvPr/>
        </p:nvSpPr>
        <p:spPr bwMode="auto">
          <a:xfrm>
            <a:off x="5983859" y="1344836"/>
            <a:ext cx="1142925" cy="765678"/>
          </a:xfrm>
          <a:prstGeom prst="flowChartPunchedTape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34290" rIns="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577" fontAlgn="base">
              <a:spcBef>
                <a:spcPct val="0"/>
              </a:spcBef>
              <a:spcAft>
                <a:spcPct val="0"/>
              </a:spcAft>
            </a:pPr>
            <a:r>
              <a:rPr lang="en-US" sz="1765" b="1" dirty="0">
                <a:solidFill>
                  <a:srgbClr val="FFFFFF"/>
                </a:solidFill>
              </a:rPr>
              <a:t>Monitor</a:t>
            </a:r>
          </a:p>
        </p:txBody>
      </p:sp>
      <p:sp>
        <p:nvSpPr>
          <p:cNvPr id="18" name="Can 17"/>
          <p:cNvSpPr/>
          <p:nvPr/>
        </p:nvSpPr>
        <p:spPr bwMode="auto">
          <a:xfrm>
            <a:off x="4706463" y="1344835"/>
            <a:ext cx="941240" cy="773158"/>
          </a:xfrm>
          <a:prstGeom prst="can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34290" rIns="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577" fontAlgn="base">
              <a:spcBef>
                <a:spcPct val="0"/>
              </a:spcBef>
              <a:spcAft>
                <a:spcPct val="0"/>
              </a:spcAft>
            </a:pPr>
            <a:r>
              <a:rPr lang="en-US" sz="1765" b="1" dirty="0">
                <a:solidFill>
                  <a:srgbClr val="FFFFFF"/>
                </a:solidFill>
              </a:rPr>
              <a:t>Data logger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994397" y="1117900"/>
            <a:ext cx="1224514" cy="686330"/>
          </a:xfrm>
          <a:prstGeom prst="ellipse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34290" rIns="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577" fontAlgn="base">
              <a:spcBef>
                <a:spcPct val="0"/>
              </a:spcBef>
              <a:spcAft>
                <a:spcPct val="0"/>
              </a:spcAft>
            </a:pPr>
            <a:r>
              <a:rPr lang="en-US" sz="1471" b="1" dirty="0">
                <a:solidFill>
                  <a:srgbClr val="505050"/>
                </a:solidFill>
              </a:rPr>
              <a:t>Analysis scripts</a:t>
            </a:r>
          </a:p>
        </p:txBody>
      </p:sp>
      <p:sp>
        <p:nvSpPr>
          <p:cNvPr id="22" name="Up-Down Arrow 21"/>
          <p:cNvSpPr/>
          <p:nvPr/>
        </p:nvSpPr>
        <p:spPr bwMode="auto">
          <a:xfrm rot="5400000">
            <a:off x="3328225" y="277511"/>
            <a:ext cx="268925" cy="2353090"/>
          </a:xfrm>
          <a:prstGeom prst="upDownArrow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34290" rIns="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577" fontAlgn="base">
              <a:spcBef>
                <a:spcPct val="0"/>
              </a:spcBef>
              <a:spcAft>
                <a:spcPct val="0"/>
              </a:spcAft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/>
          <a:srcRect l="33288" r="31819" b="38917"/>
          <a:stretch/>
        </p:blipFill>
        <p:spPr>
          <a:xfrm>
            <a:off x="7395708" y="4840855"/>
            <a:ext cx="2016934" cy="246514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/>
          <a:srcRect l="28811" r="27971"/>
          <a:stretch/>
        </p:blipFill>
        <p:spPr>
          <a:xfrm>
            <a:off x="3025684" y="4840854"/>
            <a:ext cx="2016934" cy="3088449"/>
          </a:xfrm>
          <a:prstGeom prst="rect">
            <a:avLst/>
          </a:prstGeom>
        </p:spPr>
      </p:pic>
      <p:sp>
        <p:nvSpPr>
          <p:cNvPr id="23" name="Left-Up Arrow 22"/>
          <p:cNvSpPr/>
          <p:nvPr/>
        </p:nvSpPr>
        <p:spPr bwMode="auto">
          <a:xfrm>
            <a:off x="2533809" y="2017147"/>
            <a:ext cx="5735945" cy="2689245"/>
          </a:xfrm>
          <a:prstGeom prst="leftUpArrow">
            <a:avLst>
              <a:gd name="adj1" fmla="val 5403"/>
              <a:gd name="adj2" fmla="val 6655"/>
              <a:gd name="adj3" fmla="val 8998"/>
            </a:avLst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34290" rIns="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577" fontAlgn="base">
              <a:spcBef>
                <a:spcPct val="0"/>
              </a:spcBef>
              <a:spcAft>
                <a:spcPct val="0"/>
              </a:spcAft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4" name="Left-Up Arrow 23"/>
          <p:cNvSpPr/>
          <p:nvPr/>
        </p:nvSpPr>
        <p:spPr bwMode="auto">
          <a:xfrm>
            <a:off x="2533768" y="2084377"/>
            <a:ext cx="4256860" cy="2218628"/>
          </a:xfrm>
          <a:prstGeom prst="leftUpArrow">
            <a:avLst>
              <a:gd name="adj1" fmla="val 6241"/>
              <a:gd name="adj2" fmla="val 7702"/>
              <a:gd name="adj3" fmla="val 10690"/>
            </a:avLst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34290" rIns="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577" fontAlgn="base">
              <a:spcBef>
                <a:spcPct val="0"/>
              </a:spcBef>
              <a:spcAft>
                <a:spcPct val="0"/>
              </a:spcAft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5" name="Left-Up Arrow 24"/>
          <p:cNvSpPr/>
          <p:nvPr/>
        </p:nvSpPr>
        <p:spPr bwMode="auto">
          <a:xfrm>
            <a:off x="2264844" y="2185224"/>
            <a:ext cx="3046745" cy="1781626"/>
          </a:xfrm>
          <a:prstGeom prst="leftUpArrow">
            <a:avLst>
              <a:gd name="adj1" fmla="val 8001"/>
              <a:gd name="adj2" fmla="val 10588"/>
              <a:gd name="adj3" fmla="val 13490"/>
            </a:avLst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34290" rIns="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577" fontAlgn="base">
              <a:spcBef>
                <a:spcPct val="0"/>
              </a:spcBef>
              <a:spcAft>
                <a:spcPct val="0"/>
              </a:spcAft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291616" y="2420523"/>
            <a:ext cx="582632" cy="672319"/>
          </a:xfrm>
          <a:prstGeom prst="rect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34290" rIns="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577" fontAlgn="base">
              <a:spcBef>
                <a:spcPct val="0"/>
              </a:spcBef>
              <a:spcAft>
                <a:spcPct val="0"/>
              </a:spcAft>
            </a:pPr>
            <a:r>
              <a:rPr lang="en-US" sz="1471" b="1" dirty="0">
                <a:solidFill>
                  <a:srgbClr val="505050"/>
                </a:solidFill>
              </a:rPr>
              <a:t>App</a:t>
            </a:r>
            <a:br>
              <a:rPr lang="en-US" sz="1471" b="1" dirty="0">
                <a:solidFill>
                  <a:srgbClr val="505050"/>
                </a:solidFill>
              </a:rPr>
            </a:br>
            <a:r>
              <a:rPr lang="en-US" sz="1471" b="1" dirty="0">
                <a:solidFill>
                  <a:srgbClr val="505050"/>
                </a:solidFill>
              </a:rPr>
              <a:t>UI</a:t>
            </a:r>
          </a:p>
        </p:txBody>
      </p:sp>
      <p:sp>
        <p:nvSpPr>
          <p:cNvPr id="32" name="Left-Up Arrow 31"/>
          <p:cNvSpPr/>
          <p:nvPr/>
        </p:nvSpPr>
        <p:spPr bwMode="auto">
          <a:xfrm flipV="1">
            <a:off x="874249" y="2823915"/>
            <a:ext cx="784371" cy="818897"/>
          </a:xfrm>
          <a:prstGeom prst="leftUpArrow">
            <a:avLst>
              <a:gd name="adj1" fmla="val 12942"/>
              <a:gd name="adj2" fmla="val 16030"/>
              <a:gd name="adj3" fmla="val 21013"/>
            </a:avLst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34290" rIns="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577" fontAlgn="base">
              <a:spcBef>
                <a:spcPct val="0"/>
              </a:spcBef>
              <a:spcAft>
                <a:spcPct val="0"/>
              </a:spcAft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3283390" y="1647340"/>
            <a:ext cx="1120531" cy="437024"/>
          </a:xfrm>
          <a:prstGeom prst="ellipse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34290" rIns="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577" fontAlgn="base">
              <a:spcBef>
                <a:spcPct val="0"/>
              </a:spcBef>
              <a:spcAft>
                <a:spcPct val="0"/>
              </a:spcAft>
            </a:pPr>
            <a:r>
              <a:rPr lang="en-US" sz="1765" b="1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Relayer</a:t>
            </a:r>
            <a:endParaRPr lang="en-US" sz="1765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37" name="Freeform 36"/>
          <p:cNvSpPr/>
          <p:nvPr/>
        </p:nvSpPr>
        <p:spPr bwMode="auto">
          <a:xfrm>
            <a:off x="845031" y="1924119"/>
            <a:ext cx="2438358" cy="1723117"/>
          </a:xfrm>
          <a:custGeom>
            <a:avLst/>
            <a:gdLst>
              <a:gd name="connsiteX0" fmla="*/ 0 w 3420738"/>
              <a:gd name="connsiteY0" fmla="*/ 918933 h 2379244"/>
              <a:gd name="connsiteX1" fmla="*/ 3384645 w 3420738"/>
              <a:gd name="connsiteY1" fmla="*/ 59124 h 2379244"/>
              <a:gd name="connsiteX2" fmla="*/ 1487606 w 3420738"/>
              <a:gd name="connsiteY2" fmla="*/ 2379244 h 2379244"/>
              <a:gd name="connsiteX0" fmla="*/ 0 w 3454301"/>
              <a:gd name="connsiteY0" fmla="*/ 576407 h 2431223"/>
              <a:gd name="connsiteX1" fmla="*/ 3418208 w 3454301"/>
              <a:gd name="connsiteY1" fmla="*/ 111103 h 2431223"/>
              <a:gd name="connsiteX2" fmla="*/ 1521169 w 3454301"/>
              <a:gd name="connsiteY2" fmla="*/ 2431223 h 2431223"/>
              <a:gd name="connsiteX0" fmla="*/ 0 w 3454301"/>
              <a:gd name="connsiteY0" fmla="*/ 679541 h 2407934"/>
              <a:gd name="connsiteX1" fmla="*/ 3418208 w 3454301"/>
              <a:gd name="connsiteY1" fmla="*/ 87814 h 2407934"/>
              <a:gd name="connsiteX2" fmla="*/ 1521169 w 3454301"/>
              <a:gd name="connsiteY2" fmla="*/ 2407934 h 2407934"/>
              <a:gd name="connsiteX0" fmla="*/ 0 w 3489501"/>
              <a:gd name="connsiteY0" fmla="*/ 641032 h 2415397"/>
              <a:gd name="connsiteX1" fmla="*/ 3453408 w 3489501"/>
              <a:gd name="connsiteY1" fmla="*/ 95277 h 2415397"/>
              <a:gd name="connsiteX2" fmla="*/ 1556369 w 3489501"/>
              <a:gd name="connsiteY2" fmla="*/ 2415397 h 2415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89501" h="2415397">
                <a:moveTo>
                  <a:pt x="0" y="641032"/>
                </a:moveTo>
                <a:cubicBezTo>
                  <a:pt x="1568355" y="89435"/>
                  <a:pt x="3205474" y="-148108"/>
                  <a:pt x="3453408" y="95277"/>
                </a:cubicBezTo>
                <a:cubicBezTo>
                  <a:pt x="3701342" y="338662"/>
                  <a:pt x="2628855" y="1377029"/>
                  <a:pt x="1556369" y="2415397"/>
                </a:cubicBezTo>
              </a:path>
            </a:pathLst>
          </a:custGeom>
          <a:noFill/>
          <a:ln w="1270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75"/>
            <a:endParaRPr lang="en-US" sz="1324">
              <a:solidFill>
                <a:srgbClr val="FFFFFF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8"/>
          <a:srcRect l="3237" r="24971"/>
          <a:stretch/>
        </p:blipFill>
        <p:spPr>
          <a:xfrm>
            <a:off x="5109860" y="4661584"/>
            <a:ext cx="2207442" cy="3193490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-42990" y="6519446"/>
            <a:ext cx="32640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(Slide courtesy </a:t>
            </a:r>
            <a:r>
              <a:rPr lang="en-US" sz="1600" dirty="0" err="1" smtClean="0"/>
              <a:t>Ratul</a:t>
            </a:r>
            <a:r>
              <a:rPr lang="en-US" sz="1600" dirty="0" smtClean="0"/>
              <a:t> Mahajan, MSR)</a:t>
            </a:r>
            <a:endParaRPr lang="en-US" sz="1600" dirty="0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397557" y="-269114"/>
            <a:ext cx="8229600" cy="1477962"/>
          </a:xfrm>
        </p:spPr>
        <p:txBody>
          <a:bodyPr/>
          <a:lstStyle/>
          <a:p>
            <a:r>
              <a:rPr lang="en-US" dirty="0" err="1" smtClean="0"/>
              <a:t>HomeOS</a:t>
            </a:r>
            <a:r>
              <a:rPr lang="en-US" dirty="0" smtClean="0"/>
              <a:t>: </a:t>
            </a:r>
            <a:r>
              <a:rPr lang="en-US" dirty="0" smtClean="0"/>
              <a:t>An </a:t>
            </a:r>
            <a:r>
              <a:rPr lang="en-US" dirty="0" smtClean="0"/>
              <a:t>Instance of </a:t>
            </a:r>
            <a:r>
              <a:rPr lang="en-US" dirty="0" err="1" smtClean="0"/>
              <a:t>IoT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4601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690304" y="5387785"/>
            <a:ext cx="1485335" cy="1470215"/>
          </a:xfrm>
          <a:prstGeom prst="rect">
            <a:avLst/>
          </a:prstGeom>
          <a:solidFill>
            <a:srgbClr val="691A07">
              <a:lumMod val="92000"/>
              <a:lumOff val="8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>
            <a:off x="4454126" y="5387785"/>
            <a:ext cx="3236178" cy="1470215"/>
          </a:xfrm>
          <a:prstGeom prst="rect">
            <a:avLst/>
          </a:prstGeom>
          <a:gradFill>
            <a:gsLst>
              <a:gs pos="99000">
                <a:srgbClr val="691A07">
                  <a:lumMod val="92000"/>
                  <a:lumOff val="8000"/>
                </a:srgbClr>
              </a:gs>
              <a:gs pos="0">
                <a:schemeClr val="tx1">
                  <a:lumMod val="95000"/>
                  <a:lumOff val="5000"/>
                </a:schemeClr>
              </a:gs>
              <a:gs pos="100000">
                <a:srgbClr val="EB3C00">
                  <a:shade val="67500"/>
                  <a:satMod val="115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Shoebox </a:t>
            </a:r>
            <a:r>
              <a:rPr lang="en-US" sz="3200" dirty="0"/>
              <a:t>Store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4759" y="381000"/>
            <a:ext cx="4031599" cy="433873"/>
          </a:xfrm>
        </p:spPr>
        <p:txBody>
          <a:bodyPr/>
          <a:lstStyle/>
          <a:p>
            <a:r>
              <a:rPr lang="en-US" sz="3000" b="1" dirty="0"/>
              <a:t>THE DIGITAL SHOEBOX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/>
                </a:solidFill>
              </a:rPr>
              <a:t>Capture any data, react instantaneously, mix with data stored </a:t>
            </a:r>
            <a:r>
              <a:rPr lang="en-US" sz="2100" dirty="0" smtClean="0">
                <a:solidFill>
                  <a:schemeClr val="bg1"/>
                </a:solidFill>
              </a:rPr>
              <a:t>anywhere</a:t>
            </a:r>
          </a:p>
          <a:p>
            <a:pPr marL="685832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Tiered storage management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  <a:p>
            <a:pPr marL="685832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Federated access</a:t>
            </a:r>
          </a:p>
          <a:p>
            <a:pPr marL="685832" lvl="1" indent="-342900">
              <a:buFont typeface="Arial" panose="020B0604020202020204" pitchFamily="34" charset="0"/>
              <a:buChar char="•"/>
            </a:pPr>
            <a:endParaRPr lang="en-US" sz="1369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/>
                </a:solidFill>
              </a:rPr>
              <a:t>Use any analysis tool (anywhere, mix and match, interactively</a:t>
            </a:r>
            <a:r>
              <a:rPr lang="en-US" sz="2100" dirty="0" smtClean="0">
                <a:solidFill>
                  <a:schemeClr val="bg1"/>
                </a:solidFill>
              </a:rPr>
              <a:t>)</a:t>
            </a:r>
          </a:p>
          <a:p>
            <a:pPr marL="685832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Compute fabric</a:t>
            </a: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/>
                </a:solidFill>
              </a:rPr>
              <a:t>Collaborate/Share selectively</a:t>
            </a:r>
          </a:p>
        </p:txBody>
      </p:sp>
      <p:sp>
        <p:nvSpPr>
          <p:cNvPr id="4" name="Rectangle 3"/>
          <p:cNvSpPr/>
          <p:nvPr/>
        </p:nvSpPr>
        <p:spPr>
          <a:xfrm>
            <a:off x="4484824" y="5387785"/>
            <a:ext cx="3174782" cy="1470215"/>
          </a:xfrm>
          <a:prstGeom prst="rect">
            <a:avLst/>
          </a:prstGeom>
          <a:gradFill>
            <a:gsLst>
              <a:gs pos="99000">
                <a:srgbClr val="691A07">
                  <a:lumMod val="92000"/>
                  <a:lumOff val="8000"/>
                </a:srgbClr>
              </a:gs>
              <a:gs pos="0">
                <a:schemeClr val="tx1">
                  <a:lumMod val="95000"/>
                  <a:lumOff val="5000"/>
                </a:schemeClr>
              </a:gs>
              <a:gs pos="100000">
                <a:srgbClr val="EB3C00">
                  <a:shade val="67500"/>
                  <a:satMod val="115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Tiered Shoebox </a:t>
            </a:r>
            <a:r>
              <a:rPr lang="en-US" sz="3200" dirty="0"/>
              <a:t>Store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454125" y="-1"/>
            <a:ext cx="4689875" cy="5105401"/>
            <a:chOff x="4454125" y="-1"/>
            <a:chExt cx="4689875" cy="5105401"/>
          </a:xfrm>
        </p:grpSpPr>
        <p:sp>
          <p:nvSpPr>
            <p:cNvPr id="6" name="Rectangle 5"/>
            <p:cNvSpPr/>
            <p:nvPr/>
          </p:nvSpPr>
          <p:spPr>
            <a:xfrm>
              <a:off x="4454125" y="0"/>
              <a:ext cx="1138752" cy="1929307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SQL / Hive /MR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5596863" y="0"/>
              <a:ext cx="1197153" cy="192930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Stream Processing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6794017" y="-1"/>
              <a:ext cx="1206983" cy="192930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Business</a:t>
              </a:r>
            </a:p>
            <a:p>
              <a:pPr algn="ctr"/>
              <a:r>
                <a:rPr lang="en-US" sz="1600" dirty="0"/>
                <a:t>Intelligence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7997736" y="-1"/>
              <a:ext cx="1146264" cy="1929307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Machine</a:t>
              </a:r>
            </a:p>
            <a:p>
              <a:pPr algn="ctr"/>
              <a:r>
                <a:rPr lang="en-US" sz="1600" dirty="0"/>
                <a:t>Learning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 rot="10800000">
              <a:off x="4627179" y="2005506"/>
              <a:ext cx="4344924" cy="3099894"/>
              <a:chOff x="1744379" y="2568631"/>
              <a:chExt cx="7200256" cy="2951018"/>
            </a:xfrm>
          </p:grpSpPr>
          <p:sp>
            <p:nvSpPr>
              <p:cNvPr id="11" name="Down Arrow 10"/>
              <p:cNvSpPr/>
              <p:nvPr/>
            </p:nvSpPr>
            <p:spPr>
              <a:xfrm>
                <a:off x="1744379" y="2568631"/>
                <a:ext cx="1322773" cy="2951018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/>
              </a:p>
            </p:txBody>
          </p:sp>
          <p:sp>
            <p:nvSpPr>
              <p:cNvPr id="12" name="Down Arrow 11"/>
              <p:cNvSpPr/>
              <p:nvPr/>
            </p:nvSpPr>
            <p:spPr>
              <a:xfrm>
                <a:off x="3703540" y="2568631"/>
                <a:ext cx="1322773" cy="2951018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/>
              </a:p>
            </p:txBody>
          </p:sp>
          <p:sp>
            <p:nvSpPr>
              <p:cNvPr id="13" name="Down Arrow 12"/>
              <p:cNvSpPr/>
              <p:nvPr/>
            </p:nvSpPr>
            <p:spPr>
              <a:xfrm>
                <a:off x="5662701" y="2568631"/>
                <a:ext cx="1322773" cy="2951018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/>
              </a:p>
            </p:txBody>
          </p:sp>
          <p:sp>
            <p:nvSpPr>
              <p:cNvPr id="14" name="Down Arrow 13"/>
              <p:cNvSpPr/>
              <p:nvPr/>
            </p:nvSpPr>
            <p:spPr>
              <a:xfrm>
                <a:off x="7621862" y="2568631"/>
                <a:ext cx="1322773" cy="2951018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/>
              </a:p>
            </p:txBody>
          </p:sp>
        </p:grpSp>
      </p:grpSp>
      <p:sp>
        <p:nvSpPr>
          <p:cNvPr id="19" name="Rectangle 18"/>
          <p:cNvSpPr/>
          <p:nvPr/>
        </p:nvSpPr>
        <p:spPr>
          <a:xfrm>
            <a:off x="7688051" y="5387785"/>
            <a:ext cx="1489841" cy="1470215"/>
          </a:xfrm>
          <a:prstGeom prst="rect">
            <a:avLst/>
          </a:prstGeom>
          <a:solidFill>
            <a:srgbClr val="691A07">
              <a:lumMod val="92000"/>
              <a:lumOff val="8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Remote</a:t>
            </a:r>
          </a:p>
          <a:p>
            <a:pPr algn="ctr"/>
            <a:r>
              <a:rPr lang="en-US" sz="3200" dirty="0"/>
              <a:t>Stores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71403" y="2689227"/>
            <a:ext cx="4685317" cy="124180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Compute Fabric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429000" y="4213414"/>
            <a:ext cx="2619240" cy="1577786"/>
            <a:chOff x="3429000" y="3810000"/>
            <a:chExt cx="2619240" cy="1577786"/>
          </a:xfrm>
        </p:grpSpPr>
        <p:sp>
          <p:nvSpPr>
            <p:cNvPr id="5" name="Bent Arrow 4"/>
            <p:cNvSpPr/>
            <p:nvPr/>
          </p:nvSpPr>
          <p:spPr>
            <a:xfrm rot="5400000">
              <a:off x="3961974" y="3301521"/>
              <a:ext cx="1553291" cy="2619240"/>
            </a:xfrm>
            <a:prstGeom prst="ben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544086" y="3810000"/>
              <a:ext cx="18036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DATA INGEST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31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43827" y="2993410"/>
            <a:ext cx="3925323" cy="1246495"/>
          </a:xfrm>
        </p:spPr>
        <p:txBody>
          <a:bodyPr/>
          <a:lstStyle/>
          <a:p>
            <a:r>
              <a:rPr lang="en-US" sz="3000" b="1" dirty="0" smtClean="0"/>
              <a:t>SIGMOD</a:t>
            </a:r>
            <a:endParaRPr lang="en-US" sz="3000" b="1" dirty="0"/>
          </a:p>
          <a:p>
            <a:r>
              <a:rPr lang="en-US" dirty="0" smtClean="0"/>
              <a:t>Too broad?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4800600" y="969901"/>
            <a:ext cx="4114627" cy="249299"/>
          </a:xfrm>
        </p:spPr>
        <p:txBody>
          <a:bodyPr/>
          <a:lstStyle/>
          <a:p>
            <a:endParaRPr lang="en-US" sz="2400" b="1" dirty="0">
              <a:solidFill>
                <a:srgbClr val="0070C0"/>
              </a:solidFill>
            </a:endParaRP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Whether it’s truer to the spirit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To study the springs and furrows of outrageous platforms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Or to take cloud farms against a sea of observations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And by deep learning, act on them</a:t>
            </a:r>
          </a:p>
          <a:p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570477" y="4316105"/>
            <a:ext cx="3925323" cy="124649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68595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itchFamily="34" charset="0"/>
              <a:buNone/>
              <a:tabLst/>
              <a:defRPr sz="3001" b="0" kern="1200" cap="none" spc="-53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57242" marR="0" indent="0" algn="l" defTabSz="68595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 sz="2026" b="1" kern="1200" spc="0" baseline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914484" marR="0" indent="0" algn="l" defTabSz="68595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>
                <a:tab pos="599044" algn="l"/>
              </a:tabLst>
              <a:defRPr sz="1800" b="1" kern="1200" spc="0" baseline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371726" marR="0" indent="0" algn="l" defTabSz="68595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 sz="1575" b="1" kern="1200" spc="0" baseline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828967" marR="0" indent="0" algn="l" defTabSz="68595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>
                <a:tab pos="942036" algn="l"/>
              </a:tabLst>
              <a:defRPr sz="1575" b="1" kern="1200" spc="0" baseline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286210" indent="0" algn="l" defTabSz="685955" rtl="0" eaLnBrk="1" latinLnBrk="0" hangingPunct="1">
              <a:spcBef>
                <a:spcPct val="20000"/>
              </a:spcBef>
              <a:buFont typeface="Arial" pitchFamily="34" charset="0"/>
              <a:buNone/>
              <a:defRPr sz="157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51" indent="0" algn="l" defTabSz="685955" rtl="0" eaLnBrk="1" latinLnBrk="0" hangingPunct="1">
              <a:spcBef>
                <a:spcPct val="20000"/>
              </a:spcBef>
              <a:buFont typeface="Arial" pitchFamily="34" charset="0"/>
              <a:buNone/>
              <a:defRPr sz="157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693" indent="0" algn="l" defTabSz="685955" rtl="0" eaLnBrk="1" latinLnBrk="0" hangingPunct="1">
              <a:spcBef>
                <a:spcPct val="20000"/>
              </a:spcBef>
              <a:buFont typeface="Arial" pitchFamily="34" charset="0"/>
              <a:buNone/>
              <a:defRPr sz="157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35" indent="0" algn="l" defTabSz="685955" rtl="0" eaLnBrk="1" latinLnBrk="0" hangingPunct="1">
              <a:spcBef>
                <a:spcPct val="20000"/>
              </a:spcBef>
              <a:buFont typeface="Arial" pitchFamily="34" charset="0"/>
              <a:buNone/>
              <a:defRPr sz="157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 smtClean="0"/>
              <a:t>NIPS</a:t>
            </a:r>
            <a:endParaRPr lang="en-US" sz="3000" b="1" dirty="0"/>
          </a:p>
          <a:p>
            <a:r>
              <a:rPr lang="en-US" sz="2251" dirty="0" smtClean="0"/>
              <a:t>Where’s the database?</a:t>
            </a:r>
            <a:endParaRPr lang="en-US" sz="2251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228600" y="1039505"/>
            <a:ext cx="3925323" cy="12464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251" b="0" kern="120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42932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52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63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95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18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725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18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65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18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58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18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52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18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451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18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/>
              <a:t>DB or Not DB</a:t>
            </a:r>
          </a:p>
          <a:p>
            <a:r>
              <a:rPr lang="en-US" sz="2800" b="1" dirty="0" smtClean="0"/>
              <a:t>That’s the question …</a:t>
            </a:r>
            <a:endParaRPr lang="en-US" sz="2800" b="1" dirty="0" smtClean="0"/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570477" y="4876800"/>
            <a:ext cx="3925323" cy="124649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68595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itchFamily="34" charset="0"/>
              <a:buNone/>
              <a:tabLst/>
              <a:defRPr sz="3001" b="0" kern="1200" cap="none" spc="-53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57242" marR="0" indent="0" algn="l" defTabSz="68595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 sz="2026" b="1" kern="1200" spc="0" baseline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914484" marR="0" indent="0" algn="l" defTabSz="68595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>
                <a:tab pos="599044" algn="l"/>
              </a:tabLst>
              <a:defRPr sz="1800" b="1" kern="1200" spc="0" baseline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371726" marR="0" indent="0" algn="l" defTabSz="68595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 sz="1575" b="1" kern="1200" spc="0" baseline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828967" marR="0" indent="0" algn="l" defTabSz="68595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>
                <a:tab pos="942036" algn="l"/>
              </a:tabLst>
              <a:defRPr sz="1575" b="1" kern="1200" spc="0" baseline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286210" indent="0" algn="l" defTabSz="685955" rtl="0" eaLnBrk="1" latinLnBrk="0" hangingPunct="1">
              <a:spcBef>
                <a:spcPct val="20000"/>
              </a:spcBef>
              <a:buFont typeface="Arial" pitchFamily="34" charset="0"/>
              <a:buNone/>
              <a:defRPr sz="157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51" indent="0" algn="l" defTabSz="685955" rtl="0" eaLnBrk="1" latinLnBrk="0" hangingPunct="1">
              <a:spcBef>
                <a:spcPct val="20000"/>
              </a:spcBef>
              <a:buFont typeface="Arial" pitchFamily="34" charset="0"/>
              <a:buNone/>
              <a:defRPr sz="157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693" indent="0" algn="l" defTabSz="685955" rtl="0" eaLnBrk="1" latinLnBrk="0" hangingPunct="1">
              <a:spcBef>
                <a:spcPct val="20000"/>
              </a:spcBef>
              <a:buFont typeface="Arial" pitchFamily="34" charset="0"/>
              <a:buNone/>
              <a:defRPr sz="157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35" indent="0" algn="l" defTabSz="685955" rtl="0" eaLnBrk="1" latinLnBrk="0" hangingPunct="1">
              <a:spcBef>
                <a:spcPct val="20000"/>
              </a:spcBef>
              <a:buFont typeface="Arial" pitchFamily="34" charset="0"/>
              <a:buNone/>
              <a:defRPr sz="157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251" dirty="0"/>
          </a:p>
        </p:txBody>
      </p:sp>
    </p:spTree>
    <p:extLst>
      <p:ext uri="{BB962C8B-B14F-4D97-AF65-F5344CB8AC3E}">
        <p14:creationId xmlns:p14="http://schemas.microsoft.com/office/powerpoint/2010/main" val="250671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Office365_Template_2012_16x9_WHITE_v03">
  <a:themeElements>
    <a:clrScheme name="Office_Template_2012_Light">
      <a:dk1>
        <a:srgbClr val="000000"/>
      </a:dk1>
      <a:lt1>
        <a:srgbClr val="FFFFFF"/>
      </a:lt1>
      <a:dk2>
        <a:srgbClr val="EB3C00"/>
      </a:dk2>
      <a:lt2>
        <a:srgbClr val="797A7D"/>
      </a:lt2>
      <a:accent1>
        <a:srgbClr val="EB3C00"/>
      </a:accent1>
      <a:accent2>
        <a:srgbClr val="FF8C00"/>
      </a:accent2>
      <a:accent3>
        <a:srgbClr val="FFB900"/>
      </a:accent3>
      <a:accent4>
        <a:srgbClr val="007233"/>
      </a:accent4>
      <a:accent5>
        <a:srgbClr val="00188F"/>
      </a:accent5>
      <a:accent6>
        <a:srgbClr val="68217A"/>
      </a:accent6>
      <a:hlink>
        <a:srgbClr val="FF8C00"/>
      </a:hlink>
      <a:folHlink>
        <a:srgbClr val="EB3C00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365_Template_2012_16x9_WHITE_v03">
  <a:themeElements>
    <a:clrScheme name="Office_Template_2012_Light">
      <a:dk1>
        <a:srgbClr val="000000"/>
      </a:dk1>
      <a:lt1>
        <a:srgbClr val="FFFFFF"/>
      </a:lt1>
      <a:dk2>
        <a:srgbClr val="EB3C00"/>
      </a:dk2>
      <a:lt2>
        <a:srgbClr val="797A7D"/>
      </a:lt2>
      <a:accent1>
        <a:srgbClr val="EB3C00"/>
      </a:accent1>
      <a:accent2>
        <a:srgbClr val="FF8C00"/>
      </a:accent2>
      <a:accent3>
        <a:srgbClr val="FFB900"/>
      </a:accent3>
      <a:accent4>
        <a:srgbClr val="007233"/>
      </a:accent4>
      <a:accent5>
        <a:srgbClr val="00188F"/>
      </a:accent5>
      <a:accent6>
        <a:srgbClr val="68217A"/>
      </a:accent6>
      <a:hlink>
        <a:srgbClr val="FF8C00"/>
      </a:hlink>
      <a:folHlink>
        <a:srgbClr val="EB3C00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5-30055_Office365 Template 2012 - 16x9 - Colored Accent Slides">
  <a:themeElements>
    <a:clrScheme name="Office_Template_2012_Accent_Slides">
      <a:dk1>
        <a:srgbClr val="000000"/>
      </a:dk1>
      <a:lt1>
        <a:srgbClr val="FFFFFF"/>
      </a:lt1>
      <a:dk2>
        <a:srgbClr val="EB3C00"/>
      </a:dk2>
      <a:lt2>
        <a:srgbClr val="D2D2D2"/>
      </a:lt2>
      <a:accent1>
        <a:srgbClr val="EB3C00"/>
      </a:accent1>
      <a:accent2>
        <a:srgbClr val="007233"/>
      </a:accent2>
      <a:accent3>
        <a:srgbClr val="00188F"/>
      </a:accent3>
      <a:accent4>
        <a:srgbClr val="68217A"/>
      </a:accent4>
      <a:accent5>
        <a:srgbClr val="969696"/>
      </a:accent5>
      <a:accent6>
        <a:srgbClr val="D2D2D2"/>
      </a:accent6>
      <a:hlink>
        <a:srgbClr val="969696"/>
      </a:hlink>
      <a:folHlink>
        <a:srgbClr val="D2D2D2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Office365_Template_2012_16x9_WHITE_v03">
  <a:themeElements>
    <a:clrScheme name="Office_Template_2012_Light">
      <a:dk1>
        <a:srgbClr val="000000"/>
      </a:dk1>
      <a:lt1>
        <a:srgbClr val="FFFFFF"/>
      </a:lt1>
      <a:dk2>
        <a:srgbClr val="EB3C00"/>
      </a:dk2>
      <a:lt2>
        <a:srgbClr val="797A7D"/>
      </a:lt2>
      <a:accent1>
        <a:srgbClr val="EB3C00"/>
      </a:accent1>
      <a:accent2>
        <a:srgbClr val="FF8C00"/>
      </a:accent2>
      <a:accent3>
        <a:srgbClr val="FFB900"/>
      </a:accent3>
      <a:accent4>
        <a:srgbClr val="007233"/>
      </a:accent4>
      <a:accent5>
        <a:srgbClr val="00188F"/>
      </a:accent5>
      <a:accent6>
        <a:srgbClr val="68217A"/>
      </a:accent6>
      <a:hlink>
        <a:srgbClr val="FF8C00"/>
      </a:hlink>
      <a:folHlink>
        <a:srgbClr val="EB3C00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2_Office365_Template_2012_16x9_WHITE_v03">
  <a:themeElements>
    <a:clrScheme name="Office_Template_2012_Light">
      <a:dk1>
        <a:srgbClr val="000000"/>
      </a:dk1>
      <a:lt1>
        <a:srgbClr val="FFFFFF"/>
      </a:lt1>
      <a:dk2>
        <a:srgbClr val="EB3C00"/>
      </a:dk2>
      <a:lt2>
        <a:srgbClr val="797A7D"/>
      </a:lt2>
      <a:accent1>
        <a:srgbClr val="EB3C00"/>
      </a:accent1>
      <a:accent2>
        <a:srgbClr val="FF8C00"/>
      </a:accent2>
      <a:accent3>
        <a:srgbClr val="FFB900"/>
      </a:accent3>
      <a:accent4>
        <a:srgbClr val="007233"/>
      </a:accent4>
      <a:accent5>
        <a:srgbClr val="00188F"/>
      </a:accent5>
      <a:accent6>
        <a:srgbClr val="68217A"/>
      </a:accent6>
      <a:hlink>
        <a:srgbClr val="FF8C00"/>
      </a:hlink>
      <a:folHlink>
        <a:srgbClr val="EB3C00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1_5-30055_Office365 Template 2012 - 16x9 - Colored Accent Slides">
  <a:themeElements>
    <a:clrScheme name="Office_Template_2012_Accent_Slides">
      <a:dk1>
        <a:srgbClr val="000000"/>
      </a:dk1>
      <a:lt1>
        <a:srgbClr val="FFFFFF"/>
      </a:lt1>
      <a:dk2>
        <a:srgbClr val="EB3C00"/>
      </a:dk2>
      <a:lt2>
        <a:srgbClr val="D2D2D2"/>
      </a:lt2>
      <a:accent1>
        <a:srgbClr val="EB3C00"/>
      </a:accent1>
      <a:accent2>
        <a:srgbClr val="007233"/>
      </a:accent2>
      <a:accent3>
        <a:srgbClr val="00188F"/>
      </a:accent3>
      <a:accent4>
        <a:srgbClr val="68217A"/>
      </a:accent4>
      <a:accent5>
        <a:srgbClr val="969696"/>
      </a:accent5>
      <a:accent6>
        <a:srgbClr val="D2D2D2"/>
      </a:accent6>
      <a:hlink>
        <a:srgbClr val="969696"/>
      </a:hlink>
      <a:folHlink>
        <a:srgbClr val="D2D2D2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3_Office365_Template_2012_16x9_WHITE_v03">
  <a:themeElements>
    <a:clrScheme name="Office_Template_2012_Light">
      <a:dk1>
        <a:srgbClr val="000000"/>
      </a:dk1>
      <a:lt1>
        <a:srgbClr val="FFFFFF"/>
      </a:lt1>
      <a:dk2>
        <a:srgbClr val="EB3C00"/>
      </a:dk2>
      <a:lt2>
        <a:srgbClr val="797A7D"/>
      </a:lt2>
      <a:accent1>
        <a:srgbClr val="EB3C00"/>
      </a:accent1>
      <a:accent2>
        <a:srgbClr val="FF8C00"/>
      </a:accent2>
      <a:accent3>
        <a:srgbClr val="FFB900"/>
      </a:accent3>
      <a:accent4>
        <a:srgbClr val="007233"/>
      </a:accent4>
      <a:accent5>
        <a:srgbClr val="00188F"/>
      </a:accent5>
      <a:accent6>
        <a:srgbClr val="68217A"/>
      </a:accent6>
      <a:hlink>
        <a:srgbClr val="FF8C00"/>
      </a:hlink>
      <a:folHlink>
        <a:srgbClr val="EB3C00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4_Office365_Template_2012_16x9_WHITE_v03">
  <a:themeElements>
    <a:clrScheme name="Office_Template_2012_Light">
      <a:dk1>
        <a:srgbClr val="000000"/>
      </a:dk1>
      <a:lt1>
        <a:srgbClr val="FFFFFF"/>
      </a:lt1>
      <a:dk2>
        <a:srgbClr val="EB3C00"/>
      </a:dk2>
      <a:lt2>
        <a:srgbClr val="797A7D"/>
      </a:lt2>
      <a:accent1>
        <a:srgbClr val="EB3C00"/>
      </a:accent1>
      <a:accent2>
        <a:srgbClr val="FF8C00"/>
      </a:accent2>
      <a:accent3>
        <a:srgbClr val="FFB900"/>
      </a:accent3>
      <a:accent4>
        <a:srgbClr val="007233"/>
      </a:accent4>
      <a:accent5>
        <a:srgbClr val="00188F"/>
      </a:accent5>
      <a:accent6>
        <a:srgbClr val="68217A"/>
      </a:accent6>
      <a:hlink>
        <a:srgbClr val="FF8C00"/>
      </a:hlink>
      <a:folHlink>
        <a:srgbClr val="EB3C00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5_Office365_Template_2012_16x9_WHITE_v03">
  <a:themeElements>
    <a:clrScheme name="Office_Template_2012_Light">
      <a:dk1>
        <a:srgbClr val="000000"/>
      </a:dk1>
      <a:lt1>
        <a:srgbClr val="FFFFFF"/>
      </a:lt1>
      <a:dk2>
        <a:srgbClr val="EB3C00"/>
      </a:dk2>
      <a:lt2>
        <a:srgbClr val="797A7D"/>
      </a:lt2>
      <a:accent1>
        <a:srgbClr val="EB3C00"/>
      </a:accent1>
      <a:accent2>
        <a:srgbClr val="FF8C00"/>
      </a:accent2>
      <a:accent3>
        <a:srgbClr val="FFB900"/>
      </a:accent3>
      <a:accent4>
        <a:srgbClr val="007233"/>
      </a:accent4>
      <a:accent5>
        <a:srgbClr val="00188F"/>
      </a:accent5>
      <a:accent6>
        <a:srgbClr val="68217A"/>
      </a:accent6>
      <a:hlink>
        <a:srgbClr val="FF8C00"/>
      </a:hlink>
      <a:folHlink>
        <a:srgbClr val="EB3C00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4773</TotalTime>
  <Words>199</Words>
  <Application>Microsoft Office PowerPoint</Application>
  <PresentationFormat>On-screen Show (4:3)</PresentationFormat>
  <Paragraphs>55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5</vt:i4>
      </vt:variant>
    </vt:vector>
  </HeadingPairs>
  <TitlesOfParts>
    <vt:vector size="21" baseType="lpstr">
      <vt:lpstr>Arial</vt:lpstr>
      <vt:lpstr>Calibri</vt:lpstr>
      <vt:lpstr>Consolas</vt:lpstr>
      <vt:lpstr>Segoe UI</vt:lpstr>
      <vt:lpstr>Segoe UI Light</vt:lpstr>
      <vt:lpstr>Wingdings</vt:lpstr>
      <vt:lpstr>Office Theme</vt:lpstr>
      <vt:lpstr>Office365_Template_2012_16x9_WHITE_v03</vt:lpstr>
      <vt:lpstr>5-30055_Office365 Template 2012 - 16x9 - Colored Accent Slides</vt:lpstr>
      <vt:lpstr>1_Office365_Template_2012_16x9_WHITE_v03</vt:lpstr>
      <vt:lpstr>2_Office365_Template_2012_16x9_WHITE_v03</vt:lpstr>
      <vt:lpstr>1_5-30055_Office365 Template 2012 - 16x9 - Colored Accent Slides</vt:lpstr>
      <vt:lpstr>3_Office365_Template_2012_16x9_WHITE_v03</vt:lpstr>
      <vt:lpstr>4_Office365_Template_2012_16x9_WHITE_v03</vt:lpstr>
      <vt:lpstr>5_Office365_Template_2012_16x9_WHITE_v03</vt:lpstr>
      <vt:lpstr>6_Office365_Template_2012_16x9_WHITE_v03</vt:lpstr>
      <vt:lpstr>Internet of Things, Here an App There a Map … And What It All Means: DB or Not DB  </vt:lpstr>
      <vt:lpstr>IoT: Connected Devices, Continuous Observations, Instantaneous Action, Rich History</vt:lpstr>
      <vt:lpstr>HomeOS: An Instance of IoT 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and Information Services Lab</dc:title>
  <dc:creator>Sriram Rao</dc:creator>
  <cp:lastModifiedBy>Raghu Ramakrishnan</cp:lastModifiedBy>
  <cp:revision>214</cp:revision>
  <dcterms:created xsi:type="dcterms:W3CDTF">2012-06-21T20:26:03Z</dcterms:created>
  <dcterms:modified xsi:type="dcterms:W3CDTF">2013-10-14T04:49:00Z</dcterms:modified>
</cp:coreProperties>
</file>